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9" r:id="rId2"/>
    <p:sldId id="292" r:id="rId3"/>
    <p:sldId id="293" r:id="rId4"/>
    <p:sldId id="294" r:id="rId5"/>
    <p:sldId id="290" r:id="rId6"/>
    <p:sldId id="291" r:id="rId7"/>
    <p:sldId id="284" r:id="rId8"/>
    <p:sldId id="295" r:id="rId9"/>
    <p:sldId id="296" r:id="rId10"/>
    <p:sldId id="297" r:id="rId11"/>
    <p:sldId id="298" r:id="rId12"/>
    <p:sldId id="299" r:id="rId13"/>
    <p:sldId id="300" r:id="rId14"/>
    <p:sldId id="301" r:id="rId15"/>
    <p:sldId id="304" r:id="rId16"/>
    <p:sldId id="302" r:id="rId17"/>
    <p:sldId id="303" r:id="rId18"/>
    <p:sldId id="30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464" y="-10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88CD4A-16D7-4B3E-8DA2-11492C1FC6E2}" type="datetimeFigureOut">
              <a:rPr lang="en-ZA" smtClean="0"/>
              <a:t>2017/05/18</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ED6D08-40DD-497A-AC8C-2928A375E814}" type="slidenum">
              <a:rPr lang="en-ZA" smtClean="0"/>
              <a:t>‹#›</a:t>
            </a:fld>
            <a:endParaRPr lang="en-ZA"/>
          </a:p>
        </p:txBody>
      </p:sp>
    </p:spTree>
    <p:extLst>
      <p:ext uri="{BB962C8B-B14F-4D97-AF65-F5344CB8AC3E}">
        <p14:creationId xmlns:p14="http://schemas.microsoft.com/office/powerpoint/2010/main" val="227913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7238B-89EA-4A32-8D78-4FFAB033C97A}" type="datetimeFigureOut">
              <a:rPr lang="en-ZA" smtClean="0"/>
              <a:t>2017/05/18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0C37D-49F0-4DED-8802-89D6805C4513}" type="slidenum">
              <a:rPr lang="en-ZA" smtClean="0"/>
              <a:t>‹#›</a:t>
            </a:fld>
            <a:endParaRPr lang="en-ZA"/>
          </a:p>
        </p:txBody>
      </p:sp>
    </p:spTree>
    <p:extLst>
      <p:ext uri="{BB962C8B-B14F-4D97-AF65-F5344CB8AC3E}">
        <p14:creationId xmlns:p14="http://schemas.microsoft.com/office/powerpoint/2010/main" val="5099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10C37D-49F0-4DED-8802-89D6805C4513}" type="slidenum">
              <a:rPr lang="en-ZA" smtClean="0"/>
              <a:t>7</a:t>
            </a:fld>
            <a:endParaRPr lang="en-ZA"/>
          </a:p>
        </p:txBody>
      </p:sp>
    </p:spTree>
    <p:extLst>
      <p:ext uri="{BB962C8B-B14F-4D97-AF65-F5344CB8AC3E}">
        <p14:creationId xmlns:p14="http://schemas.microsoft.com/office/powerpoint/2010/main" val="57551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94546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338573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303109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20088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9CED3-F014-4F26-A49C-50C21590E759}" type="datetimeFigureOut">
              <a:rPr lang="en-ZA" smtClean="0"/>
              <a:t>2017/05/18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135811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2F9CED3-F014-4F26-A49C-50C21590E759}" type="datetimeFigureOut">
              <a:rPr lang="en-ZA" smtClean="0"/>
              <a:t>2017/05/18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99357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2F9CED3-F014-4F26-A49C-50C21590E759}" type="datetimeFigureOut">
              <a:rPr lang="en-ZA" smtClean="0"/>
              <a:t>2017/05/18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4874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2F9CED3-F014-4F26-A49C-50C21590E759}" type="datetimeFigureOut">
              <a:rPr lang="en-ZA" smtClean="0"/>
              <a:t>2017/05/18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42817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9CED3-F014-4F26-A49C-50C21590E759}" type="datetimeFigureOut">
              <a:rPr lang="en-ZA" smtClean="0"/>
              <a:t>2017/05/18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408468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9CED3-F014-4F26-A49C-50C21590E759}" type="datetimeFigureOut">
              <a:rPr lang="en-ZA" smtClean="0"/>
              <a:t>2017/05/18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67116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9CED3-F014-4F26-A49C-50C21590E759}" type="datetimeFigureOut">
              <a:rPr lang="en-ZA" smtClean="0"/>
              <a:t>2017/05/18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17416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9FCB"/>
            </a:gs>
            <a:gs pos="7000">
              <a:srgbClr val="F8B049"/>
            </a:gs>
            <a:gs pos="12000">
              <a:srgbClr val="F8B049"/>
            </a:gs>
            <a:gs pos="20000">
              <a:srgbClr val="FBCC9F"/>
            </a:gs>
            <a:gs pos="75000">
              <a:srgbClr val="FEE7F2"/>
            </a:gs>
            <a:gs pos="80000">
              <a:srgbClr val="F952A0"/>
            </a:gs>
            <a:gs pos="86000">
              <a:srgbClr val="C50849"/>
            </a:gs>
            <a:gs pos="93000">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9CED3-F014-4F26-A49C-50C21590E759}" type="datetimeFigureOut">
              <a:rPr lang="en-ZA" smtClean="0"/>
              <a:t>2017/05/18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FFDA-78AC-4E5D-8ABE-474ACC26C86A}" type="slidenum">
              <a:rPr lang="en-ZA" smtClean="0"/>
              <a:t>‹#›</a:t>
            </a:fld>
            <a:endParaRPr lang="en-ZA"/>
          </a:p>
        </p:txBody>
      </p:sp>
    </p:spTree>
    <p:extLst>
      <p:ext uri="{BB962C8B-B14F-4D97-AF65-F5344CB8AC3E}">
        <p14:creationId xmlns:p14="http://schemas.microsoft.com/office/powerpoint/2010/main" val="90591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7624" y="1963874"/>
            <a:ext cx="7342584" cy="2335435"/>
          </a:xfrm>
        </p:spPr>
        <p:txBody>
          <a:bodyPr>
            <a:normAutofit/>
          </a:bodyPr>
          <a:lstStyle/>
          <a:p>
            <a:r>
              <a:rPr lang="en-ZA" sz="5400" b="1" dirty="0" smtClean="0">
                <a:latin typeface="EngrvrsOldEng Bd BT" panose="03040802040708030602" pitchFamily="66" charset="0"/>
              </a:rPr>
              <a:t>BOEKMERK</a:t>
            </a:r>
            <a:endParaRPr lang="en-ZA" sz="5400" b="1" dirty="0">
              <a:latin typeface="EngrvrsOldEng Bd BT" panose="03040802040708030602" pitchFamily="66" charset="0"/>
            </a:endParaRPr>
          </a:p>
        </p:txBody>
      </p:sp>
      <p:sp>
        <p:nvSpPr>
          <p:cNvPr id="4" name="Subtitle 3"/>
          <p:cNvSpPr>
            <a:spLocks noGrp="1"/>
          </p:cNvSpPr>
          <p:nvPr>
            <p:ph type="subTitle" idx="1"/>
          </p:nvPr>
        </p:nvSpPr>
        <p:spPr/>
        <p:txBody>
          <a:bodyPr/>
          <a:lstStyle/>
          <a:p>
            <a:r>
              <a:rPr lang="en-ZA" dirty="0" err="1" smtClean="0"/>
              <a:t>Marise</a:t>
            </a:r>
            <a:r>
              <a:rPr lang="en-ZA" dirty="0" smtClean="0"/>
              <a:t> </a:t>
            </a:r>
            <a:r>
              <a:rPr lang="en-ZA" dirty="0" err="1" smtClean="0"/>
              <a:t>Joubert</a:t>
            </a:r>
            <a:endParaRPr lang="en-ZA" dirty="0"/>
          </a:p>
        </p:txBody>
      </p:sp>
      <p:pic>
        <p:nvPicPr>
          <p:cNvPr id="1026" name="Picture 2"/>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6602" r="9526" b="3131"/>
          <a:stretch/>
        </p:blipFill>
        <p:spPr bwMode="auto">
          <a:xfrm rot="784972">
            <a:off x="6773432" y="2999139"/>
            <a:ext cx="1989221" cy="36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929"/>
          <a:stretch/>
        </p:blipFill>
        <p:spPr bwMode="auto">
          <a:xfrm rot="19288741">
            <a:off x="1576" y="1318382"/>
            <a:ext cx="4824536" cy="169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351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Woorverklaring</a:t>
            </a:r>
            <a:endParaRPr lang="en-ZA" dirty="0"/>
          </a:p>
        </p:txBody>
      </p:sp>
      <p:sp>
        <p:nvSpPr>
          <p:cNvPr id="3" name="Content Placeholder 2"/>
          <p:cNvSpPr>
            <a:spLocks noGrp="1"/>
          </p:cNvSpPr>
          <p:nvPr>
            <p:ph idx="1"/>
          </p:nvPr>
        </p:nvSpPr>
        <p:spPr>
          <a:xfrm>
            <a:off x="457200" y="1268760"/>
            <a:ext cx="8229600" cy="5400600"/>
          </a:xfrm>
        </p:spPr>
        <p:txBody>
          <a:bodyPr/>
          <a:lstStyle/>
          <a:p>
            <a:r>
              <a:rPr lang="en-US" dirty="0" err="1" smtClean="0"/>
              <a:t>vlytig</a:t>
            </a:r>
            <a:r>
              <a:rPr lang="en-US" dirty="0" smtClean="0"/>
              <a:t> </a:t>
            </a:r>
            <a:r>
              <a:rPr lang="en-US" dirty="0"/>
              <a:t>– </a:t>
            </a:r>
            <a:r>
              <a:rPr lang="en-US" dirty="0" err="1" smtClean="0"/>
              <a:t>hardwerkend</a:t>
            </a:r>
            <a:endParaRPr lang="en-US" dirty="0" smtClean="0"/>
          </a:p>
          <a:p>
            <a:endParaRPr lang="en-US" dirty="0" smtClean="0"/>
          </a:p>
          <a:p>
            <a:endParaRPr lang="en-US" dirty="0"/>
          </a:p>
          <a:p>
            <a:r>
              <a:rPr lang="en-US" dirty="0" err="1" smtClean="0"/>
              <a:t>verbaas</a:t>
            </a:r>
            <a:r>
              <a:rPr lang="en-US" dirty="0" smtClean="0"/>
              <a:t> </a:t>
            </a:r>
            <a:r>
              <a:rPr lang="en-US" dirty="0"/>
              <a:t>– </a:t>
            </a:r>
            <a:r>
              <a:rPr lang="en-US" dirty="0" err="1" smtClean="0"/>
              <a:t>geskok</a:t>
            </a:r>
            <a:endParaRPr lang="en-US" dirty="0" smtClean="0"/>
          </a:p>
          <a:p>
            <a:endParaRPr lang="en-US" dirty="0"/>
          </a:p>
          <a:p>
            <a:endParaRPr lang="en-US" dirty="0"/>
          </a:p>
          <a:p>
            <a:r>
              <a:rPr lang="en-US" dirty="0" err="1"/>
              <a:t>jasmyn</a:t>
            </a:r>
            <a:r>
              <a:rPr lang="en-US" dirty="0"/>
              <a:t> – </a:t>
            </a:r>
            <a:r>
              <a:rPr lang="en-US" dirty="0" err="1"/>
              <a:t>soort</a:t>
            </a:r>
            <a:r>
              <a:rPr lang="en-US" dirty="0"/>
              <a:t> </a:t>
            </a:r>
            <a:r>
              <a:rPr lang="en-US" dirty="0" err="1"/>
              <a:t>blom</a:t>
            </a:r>
            <a:r>
              <a:rPr lang="en-US" dirty="0"/>
              <a:t> met </a:t>
            </a:r>
            <a:r>
              <a:rPr lang="en-US" dirty="0" err="1"/>
              <a:t>soet</a:t>
            </a:r>
            <a:r>
              <a:rPr lang="en-US" dirty="0"/>
              <a:t> </a:t>
            </a:r>
            <a:r>
              <a:rPr lang="en-US" dirty="0" err="1"/>
              <a:t>reuk</a:t>
            </a:r>
            <a:r>
              <a:rPr lang="en-US" dirty="0"/>
              <a:t> </a:t>
            </a:r>
            <a:endParaRPr lang="en-Z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465843" y="4158295"/>
            <a:ext cx="3042766" cy="201622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921" y="1988840"/>
            <a:ext cx="3073524" cy="204901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1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Woordverklaring</a:t>
            </a:r>
            <a:endParaRPr lang="en-ZA" dirty="0"/>
          </a:p>
        </p:txBody>
      </p:sp>
      <p:sp>
        <p:nvSpPr>
          <p:cNvPr id="3" name="Content Placeholder 2"/>
          <p:cNvSpPr>
            <a:spLocks noGrp="1"/>
          </p:cNvSpPr>
          <p:nvPr>
            <p:ph idx="1"/>
          </p:nvPr>
        </p:nvSpPr>
        <p:spPr>
          <a:xfrm>
            <a:off x="251520" y="1196752"/>
            <a:ext cx="8435280" cy="5328592"/>
          </a:xfrm>
        </p:spPr>
        <p:txBody>
          <a:bodyPr>
            <a:normAutofit/>
          </a:bodyPr>
          <a:lstStyle/>
          <a:p>
            <a:r>
              <a:rPr lang="en-US" dirty="0" err="1"/>
              <a:t>mor</a:t>
            </a:r>
            <a:r>
              <a:rPr lang="en-US" dirty="0"/>
              <a:t> – </a:t>
            </a:r>
            <a:r>
              <a:rPr lang="en-US" dirty="0" err="1"/>
              <a:t>neul</a:t>
            </a:r>
            <a:r>
              <a:rPr lang="en-US" dirty="0"/>
              <a:t> of </a:t>
            </a:r>
            <a:r>
              <a:rPr lang="en-US" dirty="0" err="1" smtClean="0"/>
              <a:t>kla</a:t>
            </a:r>
            <a:endParaRPr lang="en-US" dirty="0"/>
          </a:p>
          <a:p>
            <a:r>
              <a:rPr lang="en-US" dirty="0" err="1"/>
              <a:t>protesteer</a:t>
            </a:r>
            <a:r>
              <a:rPr lang="en-US" dirty="0"/>
              <a:t> – om </a:t>
            </a:r>
            <a:r>
              <a:rPr lang="en-US" dirty="0" err="1"/>
              <a:t>te</a:t>
            </a:r>
            <a:r>
              <a:rPr lang="en-US" dirty="0"/>
              <a:t> </a:t>
            </a:r>
            <a:r>
              <a:rPr lang="en-US" dirty="0" err="1"/>
              <a:t>betoog</a:t>
            </a:r>
            <a:r>
              <a:rPr lang="en-US" dirty="0"/>
              <a:t> teen </a:t>
            </a:r>
            <a:r>
              <a:rPr lang="en-US" dirty="0" err="1" smtClean="0"/>
              <a:t>iets</a:t>
            </a:r>
            <a:endParaRPr lang="en-US" dirty="0"/>
          </a:p>
          <a:p>
            <a:endParaRPr lang="en-US" dirty="0" smtClean="0"/>
          </a:p>
          <a:p>
            <a:endParaRPr lang="en-US" dirty="0"/>
          </a:p>
          <a:p>
            <a:endParaRPr lang="en-Z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448339"/>
            <a:ext cx="6012160" cy="437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451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Woordverklaring</a:t>
            </a:r>
            <a:endParaRPr lang="en-ZA" dirty="0"/>
          </a:p>
        </p:txBody>
      </p:sp>
      <p:sp>
        <p:nvSpPr>
          <p:cNvPr id="3" name="Content Placeholder 2"/>
          <p:cNvSpPr>
            <a:spLocks noGrp="1"/>
          </p:cNvSpPr>
          <p:nvPr>
            <p:ph idx="1"/>
          </p:nvPr>
        </p:nvSpPr>
        <p:spPr/>
        <p:txBody>
          <a:bodyPr/>
          <a:lstStyle/>
          <a:p>
            <a:r>
              <a:rPr lang="en-US" dirty="0" err="1"/>
              <a:t>toentertyd</a:t>
            </a:r>
            <a:r>
              <a:rPr lang="en-US" dirty="0"/>
              <a:t> – lank </a:t>
            </a:r>
            <a:r>
              <a:rPr lang="en-US" dirty="0" err="1"/>
              <a:t>gelede</a:t>
            </a:r>
            <a:endParaRPr lang="en-US" dirty="0"/>
          </a:p>
          <a:p>
            <a:endParaRPr lang="en-US" dirty="0"/>
          </a:p>
          <a:p>
            <a:r>
              <a:rPr lang="en-US" dirty="0"/>
              <a:t>pars </a:t>
            </a:r>
            <a:r>
              <a:rPr lang="en-US" dirty="0" smtClean="0"/>
              <a:t>– </a:t>
            </a:r>
            <a:r>
              <a:rPr lang="en-US" dirty="0" err="1" smtClean="0"/>
              <a:t>druk</a:t>
            </a:r>
            <a:endParaRPr lang="en-US" dirty="0" smtClean="0"/>
          </a:p>
          <a:p>
            <a:endParaRPr lang="en-US" dirty="0"/>
          </a:p>
          <a:p>
            <a:r>
              <a:rPr lang="en-US" dirty="0" err="1" smtClean="0"/>
              <a:t>onheil</a:t>
            </a:r>
            <a:r>
              <a:rPr lang="en-US" dirty="0" smtClean="0"/>
              <a:t> </a:t>
            </a:r>
            <a:r>
              <a:rPr lang="en-US" dirty="0"/>
              <a:t>– </a:t>
            </a:r>
            <a:r>
              <a:rPr lang="en-US" dirty="0" err="1"/>
              <a:t>slegte</a:t>
            </a:r>
            <a:r>
              <a:rPr lang="en-US" dirty="0"/>
              <a:t> </a:t>
            </a:r>
            <a:r>
              <a:rPr lang="en-US" dirty="0" err="1"/>
              <a:t>gebeurtenis</a:t>
            </a:r>
            <a:endParaRPr lang="en-US" dirty="0"/>
          </a:p>
          <a:p>
            <a:endParaRPr lang="en-US" dirty="0"/>
          </a:p>
          <a:p>
            <a:r>
              <a:rPr lang="en-US" dirty="0" err="1"/>
              <a:t>ellelange</a:t>
            </a:r>
            <a:r>
              <a:rPr lang="en-US" dirty="0"/>
              <a:t> – </a:t>
            </a:r>
            <a:r>
              <a:rPr lang="en-US" dirty="0" err="1"/>
              <a:t>baie</a:t>
            </a:r>
            <a:r>
              <a:rPr lang="en-US" dirty="0"/>
              <a:t> lank</a:t>
            </a:r>
          </a:p>
          <a:p>
            <a:endParaRPr lang="en-ZA" dirty="0"/>
          </a:p>
        </p:txBody>
      </p:sp>
    </p:spTree>
    <p:extLst>
      <p:ext uri="{BB962C8B-B14F-4D97-AF65-F5344CB8AC3E}">
        <p14:creationId xmlns:p14="http://schemas.microsoft.com/office/powerpoint/2010/main" val="440155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79512" y="0"/>
            <a:ext cx="8964488" cy="6986528"/>
          </a:xfrm>
          <a:prstGeom prst="rect">
            <a:avLst/>
          </a:prstGeom>
        </p:spPr>
        <p:txBody>
          <a:bodyPr wrap="square">
            <a:spAutoFit/>
          </a:bodyPr>
          <a:lstStyle/>
          <a:p>
            <a:pPr algn="ctr"/>
            <a:r>
              <a:rPr lang="en-US" sz="2800" dirty="0" smtClean="0"/>
              <a:t>STROFE 1:</a:t>
            </a:r>
            <a:endParaRPr lang="en-US" sz="1400" dirty="0" smtClean="0"/>
          </a:p>
          <a:p>
            <a:pPr algn="ctr"/>
            <a:endParaRPr lang="en-US" sz="2800" dirty="0" smtClean="0"/>
          </a:p>
          <a:p>
            <a:r>
              <a:rPr lang="en-US" sz="2800" dirty="0" err="1" smtClean="0"/>
              <a:t>Reël</a:t>
            </a:r>
            <a:r>
              <a:rPr lang="en-US" sz="2800" dirty="0" smtClean="0"/>
              <a:t> 1 </a:t>
            </a:r>
            <a:r>
              <a:rPr lang="en-US" sz="2800" dirty="0"/>
              <a:t>: </a:t>
            </a:r>
            <a:r>
              <a:rPr lang="en-US" sz="2800" dirty="0" err="1"/>
              <a:t>kinders</a:t>
            </a:r>
            <a:r>
              <a:rPr lang="en-US" sz="2800" dirty="0"/>
              <a:t> </a:t>
            </a:r>
            <a:r>
              <a:rPr lang="en-US" sz="2800" dirty="0" smtClean="0"/>
              <a:t>-  </a:t>
            </a:r>
            <a:r>
              <a:rPr lang="en-US" sz="2800" dirty="0" err="1" smtClean="0">
                <a:solidFill>
                  <a:srgbClr val="FF0000"/>
                </a:solidFill>
              </a:rPr>
              <a:t>Alleenplasing</a:t>
            </a:r>
            <a:r>
              <a:rPr lang="en-US" sz="2800" dirty="0" smtClean="0">
                <a:solidFill>
                  <a:srgbClr val="FF0000"/>
                </a:solidFill>
              </a:rPr>
              <a:t>  </a:t>
            </a:r>
            <a:r>
              <a:rPr lang="en-US" sz="2800" dirty="0" err="1" smtClean="0">
                <a:solidFill>
                  <a:srgbClr val="FF0000"/>
                </a:solidFill>
              </a:rPr>
              <a:t>dus</a:t>
            </a:r>
            <a:r>
              <a:rPr lang="en-US" sz="2800" dirty="0" smtClean="0">
                <a:solidFill>
                  <a:srgbClr val="FF0000"/>
                </a:solidFill>
              </a:rPr>
              <a:t> </a:t>
            </a:r>
            <a:r>
              <a:rPr lang="en-US" sz="2800" dirty="0" err="1" smtClean="0">
                <a:solidFill>
                  <a:srgbClr val="FF0000"/>
                </a:solidFill>
              </a:rPr>
              <a:t>beklemtoning</a:t>
            </a:r>
            <a:endParaRPr lang="en-US" sz="2800" dirty="0" smtClean="0">
              <a:solidFill>
                <a:srgbClr val="FF0000"/>
              </a:solidFill>
            </a:endParaRPr>
          </a:p>
          <a:p>
            <a:r>
              <a:rPr lang="en-US" sz="2800" dirty="0">
                <a:solidFill>
                  <a:srgbClr val="FF0000"/>
                </a:solidFill>
              </a:rPr>
              <a:t>	 </a:t>
            </a:r>
            <a:r>
              <a:rPr lang="en-US" sz="2800" dirty="0" smtClean="0">
                <a:solidFill>
                  <a:srgbClr val="FF0000"/>
                </a:solidFill>
              </a:rPr>
              <a:t>   </a:t>
            </a:r>
            <a:r>
              <a:rPr lang="en-US" sz="2800" dirty="0" err="1" smtClean="0">
                <a:solidFill>
                  <a:srgbClr val="FF0000"/>
                </a:solidFill>
              </a:rPr>
              <a:t>Dit</a:t>
            </a:r>
            <a:r>
              <a:rPr lang="en-US" sz="2800" dirty="0" smtClean="0">
                <a:solidFill>
                  <a:srgbClr val="FF0000"/>
                </a:solidFill>
              </a:rPr>
              <a:t> is </a:t>
            </a:r>
            <a:r>
              <a:rPr lang="en-US" sz="2800" dirty="0" err="1" smtClean="0">
                <a:solidFill>
                  <a:srgbClr val="FF0000"/>
                </a:solidFill>
              </a:rPr>
              <a:t>amper</a:t>
            </a:r>
            <a:r>
              <a:rPr lang="en-US" sz="2800" dirty="0" smtClean="0">
                <a:solidFill>
                  <a:srgbClr val="FF0000"/>
                </a:solidFill>
              </a:rPr>
              <a:t> </a:t>
            </a:r>
            <a:r>
              <a:rPr lang="en-US" sz="2800" dirty="0" err="1" smtClean="0">
                <a:solidFill>
                  <a:srgbClr val="FF0000"/>
                </a:solidFill>
              </a:rPr>
              <a:t>asof</a:t>
            </a:r>
            <a:r>
              <a:rPr lang="en-US" sz="2800" dirty="0" smtClean="0">
                <a:solidFill>
                  <a:srgbClr val="FF0000"/>
                </a:solidFill>
              </a:rPr>
              <a:t> </a:t>
            </a:r>
            <a:r>
              <a:rPr lang="en-US" sz="2800" dirty="0" err="1" smtClean="0">
                <a:solidFill>
                  <a:srgbClr val="FF0000"/>
                </a:solidFill>
              </a:rPr>
              <a:t>spreker</a:t>
            </a:r>
            <a:r>
              <a:rPr lang="en-US" sz="2800" dirty="0" smtClean="0">
                <a:solidFill>
                  <a:srgbClr val="FF0000"/>
                </a:solidFill>
              </a:rPr>
              <a:t> </a:t>
            </a:r>
            <a:r>
              <a:rPr lang="en-US" sz="2800" dirty="0" err="1" smtClean="0">
                <a:solidFill>
                  <a:srgbClr val="FF0000"/>
                </a:solidFill>
              </a:rPr>
              <a:t>kinders</a:t>
            </a:r>
            <a:r>
              <a:rPr lang="en-US" sz="2800" dirty="0" smtClean="0">
                <a:solidFill>
                  <a:srgbClr val="FF0000"/>
                </a:solidFill>
              </a:rPr>
              <a:t> </a:t>
            </a:r>
            <a:r>
              <a:rPr lang="en-US" sz="2800" dirty="0" err="1" smtClean="0">
                <a:solidFill>
                  <a:srgbClr val="FF0000"/>
                </a:solidFill>
              </a:rPr>
              <a:t>aanspreek</a:t>
            </a:r>
            <a:endParaRPr lang="en-US" sz="2800" dirty="0" smtClean="0">
              <a:solidFill>
                <a:srgbClr val="FF0000"/>
              </a:solidFill>
            </a:endParaRPr>
          </a:p>
          <a:p>
            <a:r>
              <a:rPr lang="en-US" sz="2800" dirty="0" err="1" smtClean="0"/>
              <a:t>Reël</a:t>
            </a:r>
            <a:r>
              <a:rPr lang="en-US" sz="2800" dirty="0" smtClean="0"/>
              <a:t> 2:  met </a:t>
            </a:r>
            <a:r>
              <a:rPr lang="en-US" sz="2800" dirty="0" err="1"/>
              <a:t>wange</a:t>
            </a:r>
            <a:r>
              <a:rPr lang="en-US" sz="2800" dirty="0"/>
              <a:t> </a:t>
            </a:r>
            <a:r>
              <a:rPr lang="en-US" sz="2800" dirty="0" err="1"/>
              <a:t>soos</a:t>
            </a:r>
            <a:r>
              <a:rPr lang="en-US" sz="2800" dirty="0"/>
              <a:t> </a:t>
            </a:r>
            <a:r>
              <a:rPr lang="en-US" sz="2800" dirty="0" err="1" smtClean="0"/>
              <a:t>mossies</a:t>
            </a:r>
            <a:r>
              <a:rPr lang="en-US" sz="2800" dirty="0" smtClean="0"/>
              <a:t> </a:t>
            </a:r>
            <a:r>
              <a:rPr lang="en-US" sz="2800" dirty="0">
                <a:solidFill>
                  <a:srgbClr val="FF0000"/>
                </a:solidFill>
              </a:rPr>
              <a:t>VERGELYKING</a:t>
            </a:r>
            <a:endParaRPr lang="en-US" sz="2800" dirty="0" smtClean="0"/>
          </a:p>
          <a:p>
            <a:r>
              <a:rPr lang="en-US" sz="2800" dirty="0">
                <a:solidFill>
                  <a:srgbClr val="7030A0"/>
                </a:solidFill>
              </a:rPr>
              <a:t>	</a:t>
            </a:r>
            <a:r>
              <a:rPr lang="en-US" sz="2800" dirty="0" smtClean="0">
                <a:solidFill>
                  <a:srgbClr val="7030A0"/>
                </a:solidFill>
              </a:rPr>
              <a:t>Die </a:t>
            </a:r>
            <a:r>
              <a:rPr lang="en-US" sz="2800" dirty="0" err="1" smtClean="0">
                <a:solidFill>
                  <a:srgbClr val="7030A0"/>
                </a:solidFill>
              </a:rPr>
              <a:t>kinders</a:t>
            </a:r>
            <a:r>
              <a:rPr lang="en-US" sz="2800" dirty="0" smtClean="0">
                <a:solidFill>
                  <a:srgbClr val="7030A0"/>
                </a:solidFill>
              </a:rPr>
              <a:t> se </a:t>
            </a:r>
            <a:r>
              <a:rPr lang="en-US" sz="2800" dirty="0" err="1" smtClean="0">
                <a:solidFill>
                  <a:srgbClr val="7030A0"/>
                </a:solidFill>
              </a:rPr>
              <a:t>wange</a:t>
            </a:r>
            <a:r>
              <a:rPr lang="en-US" sz="2800" dirty="0" smtClean="0">
                <a:solidFill>
                  <a:srgbClr val="7030A0"/>
                </a:solidFill>
              </a:rPr>
              <a:t> </a:t>
            </a:r>
            <a:r>
              <a:rPr lang="en-US" sz="2800" dirty="0" err="1" smtClean="0">
                <a:solidFill>
                  <a:srgbClr val="7030A0"/>
                </a:solidFill>
              </a:rPr>
              <a:t>lyk</a:t>
            </a:r>
            <a:r>
              <a:rPr lang="en-US" sz="2800" dirty="0" smtClean="0">
                <a:solidFill>
                  <a:srgbClr val="7030A0"/>
                </a:solidFill>
              </a:rPr>
              <a:t> </a:t>
            </a:r>
            <a:r>
              <a:rPr lang="en-US" sz="2800" dirty="0" err="1" smtClean="0">
                <a:solidFill>
                  <a:srgbClr val="7030A0"/>
                </a:solidFill>
              </a:rPr>
              <a:t>soos</a:t>
            </a:r>
            <a:r>
              <a:rPr lang="en-US" sz="2800" dirty="0" smtClean="0">
                <a:solidFill>
                  <a:srgbClr val="7030A0"/>
                </a:solidFill>
              </a:rPr>
              <a:t> die van </a:t>
            </a:r>
            <a:r>
              <a:rPr lang="en-US" sz="2800" dirty="0" err="1">
                <a:solidFill>
                  <a:srgbClr val="7030A0"/>
                </a:solidFill>
              </a:rPr>
              <a:t>mossies</a:t>
            </a:r>
            <a:r>
              <a:rPr lang="en-US" sz="2800" dirty="0">
                <a:solidFill>
                  <a:srgbClr val="7030A0"/>
                </a:solidFill>
              </a:rPr>
              <a:t> </a:t>
            </a:r>
            <a:r>
              <a:rPr lang="en-US" sz="2800" dirty="0" smtClean="0">
                <a:solidFill>
                  <a:srgbClr val="7030A0"/>
                </a:solidFill>
              </a:rPr>
              <a:t>.</a:t>
            </a:r>
            <a:r>
              <a:rPr lang="en-US" sz="2800" dirty="0" smtClean="0">
                <a:solidFill>
                  <a:srgbClr val="FF0000"/>
                </a:solidFill>
              </a:rPr>
              <a:t> </a:t>
            </a:r>
            <a:endParaRPr lang="en-US" sz="2800" dirty="0">
              <a:solidFill>
                <a:srgbClr val="FF0000"/>
              </a:solidFill>
            </a:endParaRPr>
          </a:p>
          <a:p>
            <a:pPr>
              <a:buFont typeface="Arial" charset="0"/>
              <a:buChar char="•"/>
            </a:pPr>
            <a:r>
              <a:rPr lang="en-US" sz="2800" dirty="0" err="1" smtClean="0"/>
              <a:t>Reël</a:t>
            </a:r>
            <a:r>
              <a:rPr lang="en-US" sz="2800" dirty="0" smtClean="0"/>
              <a:t> </a:t>
            </a:r>
            <a:r>
              <a:rPr lang="en-US" sz="2800" dirty="0"/>
              <a:t>3 : </a:t>
            </a:r>
            <a:r>
              <a:rPr lang="en-US" sz="2800" dirty="0" err="1"/>
              <a:t>wat</a:t>
            </a:r>
            <a:r>
              <a:rPr lang="en-US" sz="2800" dirty="0"/>
              <a:t> teen </a:t>
            </a:r>
            <a:r>
              <a:rPr lang="en-US" sz="2800" dirty="0" err="1"/>
              <a:t>elke</a:t>
            </a:r>
            <a:r>
              <a:rPr lang="en-US" sz="2800" dirty="0"/>
              <a:t> </a:t>
            </a:r>
            <a:r>
              <a:rPr lang="en-US" sz="2800" dirty="0" err="1"/>
              <a:t>oggend</a:t>
            </a:r>
            <a:r>
              <a:rPr lang="en-US" sz="2800" dirty="0"/>
              <a:t> </a:t>
            </a:r>
            <a:r>
              <a:rPr lang="en-US" sz="2800" dirty="0" err="1"/>
              <a:t>stoei</a:t>
            </a:r>
            <a:r>
              <a:rPr lang="en-US" sz="2800" dirty="0"/>
              <a:t> </a:t>
            </a:r>
            <a:endParaRPr lang="en-US" sz="2800" dirty="0" smtClean="0">
              <a:solidFill>
                <a:srgbClr val="7030A0"/>
              </a:solidFill>
            </a:endParaRPr>
          </a:p>
          <a:p>
            <a:r>
              <a:rPr lang="en-US" sz="2800" dirty="0">
                <a:solidFill>
                  <a:srgbClr val="7030A0"/>
                </a:solidFill>
              </a:rPr>
              <a:t>	 </a:t>
            </a:r>
            <a:r>
              <a:rPr lang="en-US" sz="2800" dirty="0" smtClean="0">
                <a:solidFill>
                  <a:srgbClr val="7030A0"/>
                </a:solidFill>
              </a:rPr>
              <a:t>   </a:t>
            </a:r>
            <a:r>
              <a:rPr lang="en-US" sz="2800" dirty="0" err="1" smtClean="0">
                <a:solidFill>
                  <a:srgbClr val="7030A0"/>
                </a:solidFill>
              </a:rPr>
              <a:t>Sukkel</a:t>
            </a:r>
            <a:r>
              <a:rPr lang="en-US" sz="2800" dirty="0" smtClean="0">
                <a:solidFill>
                  <a:srgbClr val="7030A0"/>
                </a:solidFill>
              </a:rPr>
              <a:t> </a:t>
            </a:r>
            <a:r>
              <a:rPr lang="en-US" sz="2800" dirty="0" err="1">
                <a:solidFill>
                  <a:srgbClr val="7030A0"/>
                </a:solidFill>
              </a:rPr>
              <a:t>elke</a:t>
            </a:r>
            <a:r>
              <a:rPr lang="en-US" sz="2800" dirty="0">
                <a:solidFill>
                  <a:srgbClr val="7030A0"/>
                </a:solidFill>
              </a:rPr>
              <a:t> </a:t>
            </a:r>
            <a:r>
              <a:rPr lang="en-US" sz="2800" dirty="0" err="1">
                <a:solidFill>
                  <a:srgbClr val="7030A0"/>
                </a:solidFill>
              </a:rPr>
              <a:t>oggend</a:t>
            </a:r>
            <a:r>
              <a:rPr lang="en-US" sz="2800" dirty="0">
                <a:solidFill>
                  <a:srgbClr val="7030A0"/>
                </a:solidFill>
              </a:rPr>
              <a:t> om op </a:t>
            </a:r>
            <a:r>
              <a:rPr lang="en-US" sz="2800" dirty="0" err="1">
                <a:solidFill>
                  <a:srgbClr val="7030A0"/>
                </a:solidFill>
              </a:rPr>
              <a:t>te</a:t>
            </a:r>
            <a:r>
              <a:rPr lang="en-US" sz="2800" dirty="0">
                <a:solidFill>
                  <a:srgbClr val="7030A0"/>
                </a:solidFill>
              </a:rPr>
              <a:t> </a:t>
            </a:r>
            <a:r>
              <a:rPr lang="en-US" sz="2800" dirty="0" err="1">
                <a:solidFill>
                  <a:srgbClr val="7030A0"/>
                </a:solidFill>
              </a:rPr>
              <a:t>staan</a:t>
            </a:r>
            <a:r>
              <a:rPr lang="en-US" sz="2800" dirty="0">
                <a:solidFill>
                  <a:srgbClr val="7030A0"/>
                </a:solidFill>
              </a:rPr>
              <a:t> </a:t>
            </a:r>
            <a:r>
              <a:rPr lang="en-US" sz="2800" dirty="0" err="1">
                <a:solidFill>
                  <a:srgbClr val="7030A0"/>
                </a:solidFill>
              </a:rPr>
              <a:t>vir</a:t>
            </a:r>
            <a:r>
              <a:rPr lang="en-US" sz="2800" dirty="0">
                <a:solidFill>
                  <a:srgbClr val="7030A0"/>
                </a:solidFill>
              </a:rPr>
              <a:t> </a:t>
            </a:r>
            <a:r>
              <a:rPr lang="en-US" sz="2800" dirty="0" err="1" smtClean="0">
                <a:solidFill>
                  <a:srgbClr val="7030A0"/>
                </a:solidFill>
              </a:rPr>
              <a:t>skool</a:t>
            </a:r>
            <a:endParaRPr lang="en-US" sz="2800" dirty="0">
              <a:solidFill>
                <a:srgbClr val="7030A0"/>
              </a:solidFill>
            </a:endParaRPr>
          </a:p>
          <a:p>
            <a:pPr>
              <a:buFont typeface="Arial" charset="0"/>
              <a:buChar char="•"/>
            </a:pPr>
            <a:r>
              <a:rPr lang="en-US" sz="2800" dirty="0" err="1" smtClean="0"/>
              <a:t>Reël</a:t>
            </a:r>
            <a:r>
              <a:rPr lang="en-US" sz="2800" dirty="0" smtClean="0"/>
              <a:t> 4: </a:t>
            </a:r>
            <a:r>
              <a:rPr lang="en-US" sz="2800" dirty="0" err="1"/>
              <a:t>hande</a:t>
            </a:r>
            <a:r>
              <a:rPr lang="en-US" sz="2800" dirty="0"/>
              <a:t> </a:t>
            </a:r>
            <a:r>
              <a:rPr lang="en-US" sz="2800" dirty="0" err="1"/>
              <a:t>altyd</a:t>
            </a:r>
            <a:r>
              <a:rPr lang="en-US" sz="2800" dirty="0"/>
              <a:t> </a:t>
            </a:r>
            <a:r>
              <a:rPr lang="en-US" sz="2800" dirty="0" err="1"/>
              <a:t>woerende</a:t>
            </a:r>
            <a:r>
              <a:rPr lang="en-US" sz="2800" dirty="0"/>
              <a:t> </a:t>
            </a:r>
            <a:r>
              <a:rPr lang="en-US" sz="2800" dirty="0" err="1" smtClean="0"/>
              <a:t>vlerke</a:t>
            </a:r>
            <a:r>
              <a:rPr lang="en-US" sz="2800" dirty="0" smtClean="0"/>
              <a:t> – </a:t>
            </a:r>
            <a:r>
              <a:rPr lang="en-US" sz="2800" dirty="0" err="1" smtClean="0">
                <a:solidFill>
                  <a:srgbClr val="FF0000"/>
                </a:solidFill>
              </a:rPr>
              <a:t>Metafoor</a:t>
            </a:r>
            <a:endParaRPr lang="en-US" sz="2800" dirty="0" smtClean="0">
              <a:solidFill>
                <a:srgbClr val="FF0000"/>
              </a:solidFill>
            </a:endParaRPr>
          </a:p>
          <a:p>
            <a:pPr lvl="2">
              <a:buFont typeface="Arial" charset="0"/>
              <a:buChar char="•"/>
            </a:pPr>
            <a:r>
              <a:rPr lang="en-US" sz="2800" dirty="0">
                <a:solidFill>
                  <a:srgbClr val="FF0000"/>
                </a:solidFill>
              </a:rPr>
              <a:t> </a:t>
            </a:r>
            <a:r>
              <a:rPr lang="en-US" sz="2800" dirty="0" err="1" smtClean="0">
                <a:solidFill>
                  <a:srgbClr val="FF0000"/>
                </a:solidFill>
              </a:rPr>
              <a:t>Klanknabootsing</a:t>
            </a:r>
            <a:r>
              <a:rPr lang="en-US" sz="2800" dirty="0" smtClean="0">
                <a:solidFill>
                  <a:srgbClr val="FF0000"/>
                </a:solidFill>
              </a:rPr>
              <a:t> – </a:t>
            </a:r>
            <a:r>
              <a:rPr lang="en-US" sz="2800" dirty="0" err="1" smtClean="0">
                <a:solidFill>
                  <a:srgbClr val="FF0000"/>
                </a:solidFill>
              </a:rPr>
              <a:t>woerende</a:t>
            </a:r>
            <a:r>
              <a:rPr lang="en-US" sz="2800" dirty="0" smtClean="0">
                <a:solidFill>
                  <a:srgbClr val="FF0000"/>
                </a:solidFill>
              </a:rPr>
              <a:t> –</a:t>
            </a:r>
            <a:r>
              <a:rPr lang="en-US" sz="2800" dirty="0" err="1" smtClean="0">
                <a:solidFill>
                  <a:srgbClr val="FF0000"/>
                </a:solidFill>
              </a:rPr>
              <a:t>soos</a:t>
            </a:r>
            <a:r>
              <a:rPr lang="en-US" sz="2800" dirty="0" smtClean="0">
                <a:solidFill>
                  <a:srgbClr val="FF0000"/>
                </a:solidFill>
              </a:rPr>
              <a:t> </a:t>
            </a:r>
            <a:r>
              <a:rPr lang="en-US" sz="2800" dirty="0" err="1" smtClean="0">
                <a:solidFill>
                  <a:srgbClr val="FF0000"/>
                </a:solidFill>
              </a:rPr>
              <a:t>woer-woer</a:t>
            </a:r>
            <a:r>
              <a:rPr lang="en-US" sz="2800" dirty="0" smtClean="0">
                <a:solidFill>
                  <a:srgbClr val="FF0000"/>
                </a:solidFill>
              </a:rPr>
              <a:t>.</a:t>
            </a:r>
            <a:endParaRPr lang="en-US" sz="2800" dirty="0" smtClean="0"/>
          </a:p>
          <a:p>
            <a:pPr>
              <a:buFont typeface="Arial" charset="0"/>
              <a:buChar char="•"/>
            </a:pPr>
            <a:r>
              <a:rPr lang="en-US" sz="2800" dirty="0" err="1" smtClean="0"/>
              <a:t>Reël</a:t>
            </a:r>
            <a:r>
              <a:rPr lang="en-US" sz="2800" dirty="0" smtClean="0"/>
              <a:t> 5: </a:t>
            </a:r>
            <a:r>
              <a:rPr lang="en-US" sz="2800" dirty="0" err="1" smtClean="0"/>
              <a:t>elke</a:t>
            </a:r>
            <a:r>
              <a:rPr lang="en-US" sz="2800" dirty="0" smtClean="0"/>
              <a:t> </a:t>
            </a:r>
            <a:r>
              <a:rPr lang="en-US" sz="2800" b="1" dirty="0" err="1"/>
              <a:t>lyfie</a:t>
            </a:r>
            <a:r>
              <a:rPr lang="en-US" sz="2800" dirty="0"/>
              <a:t> ‘n </a:t>
            </a:r>
            <a:r>
              <a:rPr lang="en-US" sz="2800" dirty="0" err="1"/>
              <a:t>seilende</a:t>
            </a:r>
            <a:r>
              <a:rPr lang="en-US" sz="2800" dirty="0"/>
              <a:t> </a:t>
            </a:r>
            <a:r>
              <a:rPr lang="en-US" sz="2800" dirty="0" err="1"/>
              <a:t>gesang</a:t>
            </a:r>
            <a:r>
              <a:rPr lang="en-US" sz="2800" dirty="0"/>
              <a:t> </a:t>
            </a:r>
            <a:r>
              <a:rPr lang="en-US" sz="2800" dirty="0" smtClean="0"/>
              <a:t> </a:t>
            </a:r>
            <a:r>
              <a:rPr lang="en-US" sz="2800" dirty="0" err="1" smtClean="0">
                <a:solidFill>
                  <a:srgbClr val="FF0000"/>
                </a:solidFill>
              </a:rPr>
              <a:t>Sinekdogee</a:t>
            </a:r>
            <a:r>
              <a:rPr lang="en-US" sz="2800" dirty="0" smtClean="0">
                <a:solidFill>
                  <a:srgbClr val="FF0000"/>
                </a:solidFill>
              </a:rPr>
              <a:t>- </a:t>
            </a:r>
            <a:r>
              <a:rPr lang="en-US" sz="2800" dirty="0" err="1" smtClean="0">
                <a:solidFill>
                  <a:srgbClr val="FF0000"/>
                </a:solidFill>
              </a:rPr>
              <a:t>lyfie</a:t>
            </a:r>
            <a:r>
              <a:rPr lang="en-US" sz="2800" dirty="0" smtClean="0">
                <a:solidFill>
                  <a:srgbClr val="FF0000"/>
                </a:solidFill>
              </a:rPr>
              <a:t> 	dui op </a:t>
            </a:r>
            <a:r>
              <a:rPr lang="en-US" sz="2800" dirty="0" err="1" smtClean="0">
                <a:solidFill>
                  <a:srgbClr val="FF0000"/>
                </a:solidFill>
              </a:rPr>
              <a:t>leerder</a:t>
            </a:r>
            <a:r>
              <a:rPr lang="en-US" sz="2800" dirty="0" smtClean="0">
                <a:solidFill>
                  <a:srgbClr val="FF0000"/>
                </a:solidFill>
              </a:rPr>
              <a:t>; </a:t>
            </a:r>
            <a:r>
              <a:rPr lang="en-US" sz="2800" dirty="0" err="1" smtClean="0">
                <a:solidFill>
                  <a:srgbClr val="FF0000"/>
                </a:solidFill>
              </a:rPr>
              <a:t>Metafoor</a:t>
            </a:r>
            <a:r>
              <a:rPr lang="en-US" sz="2800" dirty="0" smtClean="0">
                <a:solidFill>
                  <a:srgbClr val="FF0000"/>
                </a:solidFill>
              </a:rPr>
              <a:t>.</a:t>
            </a:r>
            <a:endParaRPr lang="en-US" sz="2800" dirty="0">
              <a:solidFill>
                <a:srgbClr val="FF0000"/>
              </a:solidFill>
            </a:endParaRPr>
          </a:p>
          <a:p>
            <a:r>
              <a:rPr lang="en-US" sz="2800" dirty="0" smtClean="0">
                <a:solidFill>
                  <a:srgbClr val="7030A0"/>
                </a:solidFill>
              </a:rPr>
              <a:t>Die </a:t>
            </a:r>
            <a:r>
              <a:rPr lang="en-US" sz="2800" dirty="0" err="1">
                <a:solidFill>
                  <a:srgbClr val="7030A0"/>
                </a:solidFill>
              </a:rPr>
              <a:t>beskrywing</a:t>
            </a:r>
            <a:r>
              <a:rPr lang="en-US" sz="2800" dirty="0">
                <a:solidFill>
                  <a:srgbClr val="7030A0"/>
                </a:solidFill>
              </a:rPr>
              <a:t> van die </a:t>
            </a:r>
            <a:r>
              <a:rPr lang="en-US" sz="2800" dirty="0" err="1">
                <a:solidFill>
                  <a:srgbClr val="7030A0"/>
                </a:solidFill>
              </a:rPr>
              <a:t>kinders</a:t>
            </a:r>
            <a:r>
              <a:rPr lang="en-US" sz="2800" dirty="0">
                <a:solidFill>
                  <a:srgbClr val="7030A0"/>
                </a:solidFill>
              </a:rPr>
              <a:t>. </a:t>
            </a:r>
            <a:r>
              <a:rPr lang="en-US" sz="2800" dirty="0" err="1">
                <a:solidFill>
                  <a:srgbClr val="7030A0"/>
                </a:solidFill>
              </a:rPr>
              <a:t>Hulle</a:t>
            </a:r>
            <a:r>
              <a:rPr lang="en-US" sz="2800" dirty="0">
                <a:solidFill>
                  <a:srgbClr val="7030A0"/>
                </a:solidFill>
              </a:rPr>
              <a:t> </a:t>
            </a:r>
            <a:r>
              <a:rPr lang="en-US" sz="2800" dirty="0" err="1" smtClean="0">
                <a:solidFill>
                  <a:srgbClr val="7030A0"/>
                </a:solidFill>
              </a:rPr>
              <a:t>hande</a:t>
            </a:r>
            <a:r>
              <a:rPr lang="en-US" sz="2800" dirty="0" smtClean="0">
                <a:solidFill>
                  <a:srgbClr val="7030A0"/>
                </a:solidFill>
              </a:rPr>
              <a:t> </a:t>
            </a:r>
            <a:r>
              <a:rPr lang="en-US" sz="2800" dirty="0">
                <a:solidFill>
                  <a:srgbClr val="7030A0"/>
                </a:solidFill>
              </a:rPr>
              <a:t>en </a:t>
            </a:r>
            <a:r>
              <a:rPr lang="en-US" sz="2800" dirty="0" smtClean="0">
                <a:solidFill>
                  <a:srgbClr val="7030A0"/>
                </a:solidFill>
              </a:rPr>
              <a:t>arms is </a:t>
            </a:r>
            <a:r>
              <a:rPr lang="en-US" sz="2800" dirty="0" err="1">
                <a:solidFill>
                  <a:srgbClr val="7030A0"/>
                </a:solidFill>
              </a:rPr>
              <a:t>altyd</a:t>
            </a:r>
            <a:r>
              <a:rPr lang="en-US" sz="2800" dirty="0">
                <a:solidFill>
                  <a:srgbClr val="7030A0"/>
                </a:solidFill>
              </a:rPr>
              <a:t> </a:t>
            </a:r>
            <a:r>
              <a:rPr lang="en-US" sz="2800" dirty="0" err="1">
                <a:solidFill>
                  <a:srgbClr val="7030A0"/>
                </a:solidFill>
              </a:rPr>
              <a:t>aan</a:t>
            </a:r>
            <a:r>
              <a:rPr lang="en-US" sz="2800" dirty="0">
                <a:solidFill>
                  <a:srgbClr val="7030A0"/>
                </a:solidFill>
              </a:rPr>
              <a:t> die </a:t>
            </a:r>
            <a:r>
              <a:rPr lang="en-US" sz="2800" dirty="0" err="1">
                <a:solidFill>
                  <a:srgbClr val="7030A0"/>
                </a:solidFill>
              </a:rPr>
              <a:t>beweeg</a:t>
            </a:r>
            <a:r>
              <a:rPr lang="en-US" sz="2800" dirty="0">
                <a:solidFill>
                  <a:srgbClr val="7030A0"/>
                </a:solidFill>
              </a:rPr>
              <a:t> </a:t>
            </a:r>
            <a:r>
              <a:rPr lang="en-US" sz="2800" dirty="0" smtClean="0">
                <a:solidFill>
                  <a:srgbClr val="7030A0"/>
                </a:solidFill>
              </a:rPr>
              <a:t>net </a:t>
            </a:r>
            <a:r>
              <a:rPr lang="en-US" sz="2800" dirty="0" err="1">
                <a:solidFill>
                  <a:srgbClr val="7030A0"/>
                </a:solidFill>
              </a:rPr>
              <a:t>soos</a:t>
            </a:r>
            <a:r>
              <a:rPr lang="en-US" sz="2800" dirty="0">
                <a:solidFill>
                  <a:srgbClr val="7030A0"/>
                </a:solidFill>
              </a:rPr>
              <a:t> die </a:t>
            </a:r>
            <a:r>
              <a:rPr lang="en-US" sz="2800" dirty="0" err="1">
                <a:solidFill>
                  <a:srgbClr val="7030A0"/>
                </a:solidFill>
              </a:rPr>
              <a:t>vlerke</a:t>
            </a:r>
            <a:r>
              <a:rPr lang="en-US" sz="2800" dirty="0">
                <a:solidFill>
                  <a:srgbClr val="7030A0"/>
                </a:solidFill>
              </a:rPr>
              <a:t> van die </a:t>
            </a:r>
            <a:r>
              <a:rPr lang="en-US" sz="2800" dirty="0" err="1">
                <a:solidFill>
                  <a:srgbClr val="7030A0"/>
                </a:solidFill>
              </a:rPr>
              <a:t>voël</a:t>
            </a:r>
            <a:r>
              <a:rPr lang="en-US" sz="2800" dirty="0">
                <a:solidFill>
                  <a:srgbClr val="7030A0"/>
                </a:solidFill>
              </a:rPr>
              <a:t> en </a:t>
            </a:r>
            <a:r>
              <a:rPr lang="en-US" sz="2800" dirty="0" err="1">
                <a:solidFill>
                  <a:srgbClr val="7030A0"/>
                </a:solidFill>
              </a:rPr>
              <a:t>hulle</a:t>
            </a:r>
            <a:r>
              <a:rPr lang="en-US" sz="2800" dirty="0">
                <a:solidFill>
                  <a:srgbClr val="7030A0"/>
                </a:solidFill>
              </a:rPr>
              <a:t> </a:t>
            </a:r>
            <a:r>
              <a:rPr lang="en-US" sz="2800" dirty="0" err="1">
                <a:solidFill>
                  <a:srgbClr val="7030A0"/>
                </a:solidFill>
              </a:rPr>
              <a:t>liggaampies</a:t>
            </a:r>
            <a:r>
              <a:rPr lang="en-US" sz="2800" dirty="0">
                <a:solidFill>
                  <a:srgbClr val="7030A0"/>
                </a:solidFill>
              </a:rPr>
              <a:t> </a:t>
            </a:r>
            <a:r>
              <a:rPr lang="en-US" sz="2800" dirty="0" smtClean="0">
                <a:solidFill>
                  <a:srgbClr val="7030A0"/>
                </a:solidFill>
              </a:rPr>
              <a:t> is  </a:t>
            </a:r>
            <a:r>
              <a:rPr lang="en-US" sz="2800" dirty="0" err="1">
                <a:solidFill>
                  <a:srgbClr val="7030A0"/>
                </a:solidFill>
              </a:rPr>
              <a:t>aan</a:t>
            </a:r>
            <a:r>
              <a:rPr lang="en-US" sz="2800" dirty="0">
                <a:solidFill>
                  <a:srgbClr val="7030A0"/>
                </a:solidFill>
              </a:rPr>
              <a:t> die </a:t>
            </a:r>
            <a:r>
              <a:rPr lang="en-US" sz="2800" dirty="0" err="1">
                <a:solidFill>
                  <a:srgbClr val="7030A0"/>
                </a:solidFill>
              </a:rPr>
              <a:t>beweeg</a:t>
            </a:r>
            <a:r>
              <a:rPr lang="en-US" sz="2800" dirty="0">
                <a:solidFill>
                  <a:srgbClr val="7030A0"/>
                </a:solidFill>
              </a:rPr>
              <a:t> en </a:t>
            </a:r>
            <a:r>
              <a:rPr lang="en-US" sz="2800" dirty="0" err="1">
                <a:solidFill>
                  <a:srgbClr val="7030A0"/>
                </a:solidFill>
              </a:rPr>
              <a:t>hulle</a:t>
            </a:r>
            <a:r>
              <a:rPr lang="en-US" sz="2800" dirty="0">
                <a:solidFill>
                  <a:srgbClr val="7030A0"/>
                </a:solidFill>
              </a:rPr>
              <a:t> is ‘n </a:t>
            </a:r>
            <a:r>
              <a:rPr lang="en-US" sz="2800" dirty="0" err="1">
                <a:solidFill>
                  <a:srgbClr val="7030A0"/>
                </a:solidFill>
              </a:rPr>
              <a:t>gawe</a:t>
            </a:r>
            <a:r>
              <a:rPr lang="en-US" sz="2800" dirty="0">
                <a:solidFill>
                  <a:srgbClr val="7030A0"/>
                </a:solidFill>
              </a:rPr>
              <a:t> van God</a:t>
            </a:r>
            <a:r>
              <a:rPr lang="en-US" sz="2800" dirty="0" smtClean="0">
                <a:solidFill>
                  <a:srgbClr val="7030A0"/>
                </a:solidFill>
              </a:rPr>
              <a:t>.</a:t>
            </a:r>
            <a:endParaRPr lang="en-US" sz="2800" dirty="0"/>
          </a:p>
        </p:txBody>
      </p:sp>
    </p:spTree>
    <p:extLst>
      <p:ext uri="{BB962C8B-B14F-4D97-AF65-F5344CB8AC3E}">
        <p14:creationId xmlns:p14="http://schemas.microsoft.com/office/powerpoint/2010/main" val="178850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ZA" dirty="0" err="1" smtClean="0"/>
              <a:t>Strofe</a:t>
            </a:r>
            <a:r>
              <a:rPr lang="en-ZA" dirty="0" smtClean="0"/>
              <a:t> 1</a:t>
            </a:r>
            <a:endParaRPr lang="en-ZA" dirty="0"/>
          </a:p>
        </p:txBody>
      </p:sp>
      <p:sp>
        <p:nvSpPr>
          <p:cNvPr id="3" name="Content Placeholder 2"/>
          <p:cNvSpPr>
            <a:spLocks noGrp="1"/>
          </p:cNvSpPr>
          <p:nvPr>
            <p:ph idx="1"/>
          </p:nvPr>
        </p:nvSpPr>
        <p:spPr>
          <a:xfrm>
            <a:off x="457200" y="764704"/>
            <a:ext cx="8147248" cy="5934689"/>
          </a:xfrm>
        </p:spPr>
        <p:txBody>
          <a:bodyPr>
            <a:normAutofit fontScale="85000" lnSpcReduction="10000"/>
          </a:bodyPr>
          <a:lstStyle/>
          <a:p>
            <a:r>
              <a:rPr lang="en-US" dirty="0" err="1"/>
              <a:t>Reël</a:t>
            </a:r>
            <a:r>
              <a:rPr lang="en-US" dirty="0"/>
              <a:t> </a:t>
            </a:r>
            <a:r>
              <a:rPr lang="en-US" dirty="0" smtClean="0"/>
              <a:t>6 </a:t>
            </a:r>
            <a:r>
              <a:rPr lang="en-US" dirty="0"/>
              <a:t>: </a:t>
            </a:r>
            <a:r>
              <a:rPr lang="en-US" dirty="0" err="1"/>
              <a:t>vlak</a:t>
            </a:r>
            <a:r>
              <a:rPr lang="en-US" dirty="0"/>
              <a:t> </a:t>
            </a:r>
            <a:r>
              <a:rPr lang="en-US" dirty="0" err="1"/>
              <a:t>bo</a:t>
            </a:r>
            <a:r>
              <a:rPr lang="en-US" dirty="0"/>
              <a:t> die </a:t>
            </a:r>
            <a:r>
              <a:rPr lang="en-US" dirty="0" err="1"/>
              <a:t>waterspieël</a:t>
            </a:r>
            <a:r>
              <a:rPr lang="en-US" dirty="0"/>
              <a:t> </a:t>
            </a:r>
            <a:endParaRPr lang="en-US" dirty="0" smtClean="0"/>
          </a:p>
          <a:p>
            <a:r>
              <a:rPr lang="en-US" dirty="0" smtClean="0"/>
              <a:t>Reël7:  </a:t>
            </a:r>
            <a:r>
              <a:rPr lang="en-US" dirty="0"/>
              <a:t>van ‘n </a:t>
            </a:r>
            <a:r>
              <a:rPr lang="en-US" dirty="0" err="1" smtClean="0"/>
              <a:t>klipvloergang</a:t>
            </a:r>
            <a:endParaRPr lang="en-US" dirty="0" smtClean="0"/>
          </a:p>
          <a:p>
            <a:pPr marL="0" indent="0">
              <a:buNone/>
            </a:pPr>
            <a:r>
              <a:rPr lang="en-US" dirty="0" smtClean="0"/>
              <a:t> </a:t>
            </a:r>
            <a:r>
              <a:rPr lang="en-US" dirty="0" smtClean="0">
                <a:solidFill>
                  <a:srgbClr val="7030A0"/>
                </a:solidFill>
              </a:rPr>
              <a:t>Die </a:t>
            </a:r>
            <a:r>
              <a:rPr lang="en-US" dirty="0" err="1">
                <a:solidFill>
                  <a:srgbClr val="7030A0"/>
                </a:solidFill>
              </a:rPr>
              <a:t>liggaampies</a:t>
            </a:r>
            <a:r>
              <a:rPr lang="en-US" dirty="0">
                <a:solidFill>
                  <a:srgbClr val="7030A0"/>
                </a:solidFill>
              </a:rPr>
              <a:t> van </a:t>
            </a:r>
            <a:r>
              <a:rPr lang="en-US" dirty="0" smtClean="0">
                <a:solidFill>
                  <a:srgbClr val="7030A0"/>
                </a:solidFill>
              </a:rPr>
              <a:t>die</a:t>
            </a:r>
          </a:p>
          <a:p>
            <a:pPr marL="0" indent="0">
              <a:buNone/>
            </a:pPr>
            <a:r>
              <a:rPr lang="en-US" dirty="0" smtClean="0">
                <a:solidFill>
                  <a:srgbClr val="7030A0"/>
                </a:solidFill>
              </a:rPr>
              <a:t> </a:t>
            </a:r>
            <a:r>
              <a:rPr lang="en-US" dirty="0" err="1">
                <a:solidFill>
                  <a:srgbClr val="7030A0"/>
                </a:solidFill>
              </a:rPr>
              <a:t>kinders</a:t>
            </a:r>
            <a:r>
              <a:rPr lang="en-US" dirty="0">
                <a:solidFill>
                  <a:srgbClr val="7030A0"/>
                </a:solidFill>
              </a:rPr>
              <a:t> word </a:t>
            </a:r>
            <a:r>
              <a:rPr lang="en-US" dirty="0" err="1">
                <a:solidFill>
                  <a:srgbClr val="7030A0"/>
                </a:solidFill>
              </a:rPr>
              <a:t>gereflekteer</a:t>
            </a:r>
            <a:r>
              <a:rPr lang="en-US" dirty="0">
                <a:solidFill>
                  <a:srgbClr val="7030A0"/>
                </a:solidFill>
              </a:rPr>
              <a:t> op </a:t>
            </a:r>
            <a:endParaRPr lang="en-US" dirty="0" smtClean="0">
              <a:solidFill>
                <a:srgbClr val="7030A0"/>
              </a:solidFill>
            </a:endParaRPr>
          </a:p>
          <a:p>
            <a:pPr marL="0" indent="0">
              <a:buNone/>
            </a:pPr>
            <a:r>
              <a:rPr lang="en-US" dirty="0" smtClean="0">
                <a:solidFill>
                  <a:srgbClr val="7030A0"/>
                </a:solidFill>
              </a:rPr>
              <a:t>die </a:t>
            </a:r>
            <a:r>
              <a:rPr lang="en-US" dirty="0">
                <a:solidFill>
                  <a:srgbClr val="7030A0"/>
                </a:solidFill>
              </a:rPr>
              <a:t>blink </a:t>
            </a:r>
            <a:r>
              <a:rPr lang="en-US" dirty="0" err="1">
                <a:solidFill>
                  <a:srgbClr val="7030A0"/>
                </a:solidFill>
              </a:rPr>
              <a:t>gepoleerde</a:t>
            </a:r>
            <a:r>
              <a:rPr lang="en-US" dirty="0">
                <a:solidFill>
                  <a:srgbClr val="7030A0"/>
                </a:solidFill>
              </a:rPr>
              <a:t> </a:t>
            </a:r>
            <a:r>
              <a:rPr lang="en-US" dirty="0" err="1">
                <a:solidFill>
                  <a:srgbClr val="7030A0"/>
                </a:solidFill>
              </a:rPr>
              <a:t>klipvloer</a:t>
            </a:r>
            <a:r>
              <a:rPr lang="en-US" dirty="0">
                <a:solidFill>
                  <a:srgbClr val="7030A0"/>
                </a:solidFill>
              </a:rPr>
              <a:t> </a:t>
            </a:r>
            <a:endParaRPr lang="en-US" dirty="0" smtClean="0">
              <a:solidFill>
                <a:srgbClr val="7030A0"/>
              </a:solidFill>
            </a:endParaRPr>
          </a:p>
          <a:p>
            <a:pPr marL="0" indent="0">
              <a:buNone/>
            </a:pPr>
            <a:r>
              <a:rPr lang="en-US" dirty="0">
                <a:solidFill>
                  <a:srgbClr val="7030A0"/>
                </a:solidFill>
              </a:rPr>
              <a:t>v</a:t>
            </a:r>
            <a:r>
              <a:rPr lang="en-US" dirty="0" smtClean="0">
                <a:solidFill>
                  <a:srgbClr val="7030A0"/>
                </a:solidFill>
              </a:rPr>
              <a:t>an die </a:t>
            </a:r>
            <a:r>
              <a:rPr lang="en-US" dirty="0" err="1" smtClean="0">
                <a:solidFill>
                  <a:srgbClr val="7030A0"/>
                </a:solidFill>
              </a:rPr>
              <a:t>skool</a:t>
            </a:r>
            <a:r>
              <a:rPr lang="en-US" dirty="0" smtClean="0">
                <a:solidFill>
                  <a:srgbClr val="7030A0"/>
                </a:solidFill>
              </a:rPr>
              <a:t> </a:t>
            </a:r>
            <a:r>
              <a:rPr lang="en-US" dirty="0">
                <a:solidFill>
                  <a:srgbClr val="7030A0"/>
                </a:solidFill>
              </a:rPr>
              <a:t>se gang </a:t>
            </a:r>
            <a:r>
              <a:rPr lang="en-US" dirty="0" err="1">
                <a:solidFill>
                  <a:srgbClr val="7030A0"/>
                </a:solidFill>
              </a:rPr>
              <a:t>soos</a:t>
            </a:r>
            <a:r>
              <a:rPr lang="en-US" dirty="0">
                <a:solidFill>
                  <a:srgbClr val="7030A0"/>
                </a:solidFill>
              </a:rPr>
              <a:t> </a:t>
            </a:r>
            <a:r>
              <a:rPr lang="en-US" dirty="0" err="1" smtClean="0">
                <a:solidFill>
                  <a:srgbClr val="7030A0"/>
                </a:solidFill>
              </a:rPr>
              <a:t>hulle</a:t>
            </a:r>
            <a:endParaRPr lang="en-US" dirty="0" smtClean="0">
              <a:solidFill>
                <a:srgbClr val="7030A0"/>
              </a:solidFill>
            </a:endParaRPr>
          </a:p>
          <a:p>
            <a:pPr marL="0" indent="0">
              <a:buNone/>
            </a:pPr>
            <a:r>
              <a:rPr lang="en-US" dirty="0" smtClean="0">
                <a:solidFill>
                  <a:srgbClr val="7030A0"/>
                </a:solidFill>
              </a:rPr>
              <a:t> op </a:t>
            </a:r>
            <a:r>
              <a:rPr lang="en-US" dirty="0" err="1">
                <a:solidFill>
                  <a:srgbClr val="7030A0"/>
                </a:solidFill>
              </a:rPr>
              <a:t>en</a:t>
            </a:r>
            <a:r>
              <a:rPr lang="en-US" dirty="0">
                <a:solidFill>
                  <a:srgbClr val="7030A0"/>
                </a:solidFill>
              </a:rPr>
              <a:t> </a:t>
            </a:r>
            <a:r>
              <a:rPr lang="en-US" dirty="0" err="1">
                <a:solidFill>
                  <a:srgbClr val="7030A0"/>
                </a:solidFill>
              </a:rPr>
              <a:t>af</a:t>
            </a:r>
            <a:r>
              <a:rPr lang="en-US" dirty="0">
                <a:solidFill>
                  <a:srgbClr val="7030A0"/>
                </a:solidFill>
              </a:rPr>
              <a:t> in die </a:t>
            </a:r>
            <a:r>
              <a:rPr lang="en-US" dirty="0" err="1">
                <a:solidFill>
                  <a:srgbClr val="7030A0"/>
                </a:solidFill>
              </a:rPr>
              <a:t>gange</a:t>
            </a:r>
            <a:r>
              <a:rPr lang="en-US" dirty="0">
                <a:solidFill>
                  <a:srgbClr val="7030A0"/>
                </a:solidFill>
              </a:rPr>
              <a:t> </a:t>
            </a:r>
            <a:r>
              <a:rPr lang="en-US" dirty="0" err="1">
                <a:solidFill>
                  <a:srgbClr val="7030A0"/>
                </a:solidFill>
              </a:rPr>
              <a:t>beweeg</a:t>
            </a:r>
            <a:r>
              <a:rPr lang="en-US" dirty="0" smtClean="0">
                <a:solidFill>
                  <a:srgbClr val="7030A0"/>
                </a:solidFill>
              </a:rPr>
              <a:t>. </a:t>
            </a:r>
          </a:p>
          <a:p>
            <a:r>
              <a:rPr lang="en-US" dirty="0" err="1" smtClean="0">
                <a:solidFill>
                  <a:srgbClr val="7030A0"/>
                </a:solidFill>
              </a:rPr>
              <a:t>Vlak</a:t>
            </a:r>
            <a:r>
              <a:rPr lang="en-US" dirty="0" smtClean="0">
                <a:solidFill>
                  <a:srgbClr val="7030A0"/>
                </a:solidFill>
              </a:rPr>
              <a:t> </a:t>
            </a:r>
            <a:r>
              <a:rPr lang="en-US" dirty="0" err="1" smtClean="0">
                <a:solidFill>
                  <a:srgbClr val="7030A0"/>
                </a:solidFill>
              </a:rPr>
              <a:t>bo</a:t>
            </a:r>
            <a:r>
              <a:rPr lang="en-US" dirty="0" smtClean="0">
                <a:solidFill>
                  <a:srgbClr val="7030A0"/>
                </a:solidFill>
              </a:rPr>
              <a:t> – </a:t>
            </a:r>
            <a:r>
              <a:rPr lang="en-US" dirty="0" err="1" smtClean="0">
                <a:solidFill>
                  <a:srgbClr val="7030A0"/>
                </a:solidFill>
              </a:rPr>
              <a:t>naby</a:t>
            </a:r>
            <a:r>
              <a:rPr lang="en-US" dirty="0" smtClean="0">
                <a:solidFill>
                  <a:srgbClr val="7030A0"/>
                </a:solidFill>
              </a:rPr>
              <a:t>; </a:t>
            </a:r>
            <a:r>
              <a:rPr lang="en-US" dirty="0" err="1" smtClean="0">
                <a:solidFill>
                  <a:srgbClr val="7030A0"/>
                </a:solidFill>
              </a:rPr>
              <a:t>digby</a:t>
            </a:r>
            <a:r>
              <a:rPr lang="en-US" dirty="0" smtClean="0">
                <a:solidFill>
                  <a:srgbClr val="7030A0"/>
                </a:solidFill>
              </a:rPr>
              <a:t>.</a:t>
            </a:r>
          </a:p>
          <a:p>
            <a:pPr marL="0" indent="0">
              <a:buNone/>
            </a:pPr>
            <a:endParaRPr lang="en-US" dirty="0"/>
          </a:p>
          <a:p>
            <a:r>
              <a:rPr lang="en-ZA" b="1" i="1" dirty="0">
                <a:latin typeface="Century Gothic" pitchFamily="34" charset="0"/>
              </a:rPr>
              <a:t>Die </a:t>
            </a:r>
            <a:r>
              <a:rPr lang="en-ZA" b="1" i="1" dirty="0" err="1">
                <a:latin typeface="Century Gothic" pitchFamily="34" charset="0"/>
              </a:rPr>
              <a:t>skool</a:t>
            </a:r>
            <a:r>
              <a:rPr lang="en-ZA" b="1" i="1" dirty="0">
                <a:latin typeface="Century Gothic" pitchFamily="34" charset="0"/>
              </a:rPr>
              <a:t> se gang </a:t>
            </a:r>
            <a:r>
              <a:rPr lang="en-ZA" b="1" i="1" dirty="0" smtClean="0">
                <a:latin typeface="Century Gothic" pitchFamily="34" charset="0"/>
              </a:rPr>
              <a:t>so</a:t>
            </a:r>
          </a:p>
          <a:p>
            <a:pPr marL="0" indent="0">
              <a:buNone/>
            </a:pPr>
            <a:r>
              <a:rPr lang="en-ZA" b="1" i="1" dirty="0" smtClean="0">
                <a:latin typeface="Century Gothic" pitchFamily="34" charset="0"/>
              </a:rPr>
              <a:t> </a:t>
            </a:r>
            <a:r>
              <a:rPr lang="en-ZA" b="1" i="1" dirty="0">
                <a:latin typeface="Century Gothic" pitchFamily="34" charset="0"/>
              </a:rPr>
              <a:t>glad </a:t>
            </a:r>
            <a:r>
              <a:rPr lang="en-ZA" b="1" i="1" dirty="0" err="1">
                <a:latin typeface="Century Gothic" pitchFamily="34" charset="0"/>
              </a:rPr>
              <a:t>en</a:t>
            </a:r>
            <a:r>
              <a:rPr lang="en-ZA" b="1" i="1" dirty="0">
                <a:latin typeface="Century Gothic" pitchFamily="34" charset="0"/>
              </a:rPr>
              <a:t> blink </a:t>
            </a:r>
            <a:r>
              <a:rPr lang="en-ZA" b="1" i="1" dirty="0" err="1">
                <a:latin typeface="Century Gothic" pitchFamily="34" charset="0"/>
              </a:rPr>
              <a:t>jy</a:t>
            </a:r>
            <a:r>
              <a:rPr lang="en-ZA" b="1" i="1" dirty="0">
                <a:latin typeface="Century Gothic" pitchFamily="34" charset="0"/>
              </a:rPr>
              <a:t> </a:t>
            </a:r>
            <a:r>
              <a:rPr lang="en-ZA" b="1" i="1" dirty="0" err="1">
                <a:latin typeface="Century Gothic" pitchFamily="34" charset="0"/>
              </a:rPr>
              <a:t>kan</a:t>
            </a:r>
            <a:r>
              <a:rPr lang="en-ZA" b="1" i="1" dirty="0">
                <a:latin typeface="Century Gothic" pitchFamily="34" charset="0"/>
              </a:rPr>
              <a:t> </a:t>
            </a:r>
            <a:r>
              <a:rPr lang="en-ZA" b="1" i="1" dirty="0" err="1">
                <a:latin typeface="Century Gothic" pitchFamily="34" charset="0"/>
              </a:rPr>
              <a:t>jou</a:t>
            </a:r>
            <a:r>
              <a:rPr lang="en-ZA" b="1" i="1" dirty="0">
                <a:latin typeface="Century Gothic" pitchFamily="34" charset="0"/>
              </a:rPr>
              <a:t> </a:t>
            </a:r>
            <a:endParaRPr lang="en-ZA" b="1" i="1" dirty="0" smtClean="0">
              <a:latin typeface="Century Gothic" pitchFamily="34" charset="0"/>
            </a:endParaRPr>
          </a:p>
          <a:p>
            <a:pPr marL="0" indent="0">
              <a:buNone/>
            </a:pPr>
            <a:r>
              <a:rPr lang="en-ZA" b="1" i="1" dirty="0" err="1" smtClean="0">
                <a:latin typeface="Century Gothic" pitchFamily="34" charset="0"/>
              </a:rPr>
              <a:t>weerspieëling</a:t>
            </a:r>
            <a:r>
              <a:rPr lang="en-ZA" b="1" i="1" dirty="0" smtClean="0">
                <a:latin typeface="Century Gothic" pitchFamily="34" charset="0"/>
              </a:rPr>
              <a:t> </a:t>
            </a:r>
            <a:r>
              <a:rPr lang="en-ZA" b="1" i="1" dirty="0" err="1">
                <a:latin typeface="Century Gothic" pitchFamily="34" charset="0"/>
              </a:rPr>
              <a:t>daarin</a:t>
            </a:r>
            <a:r>
              <a:rPr lang="en-ZA" b="1" i="1" dirty="0">
                <a:latin typeface="Century Gothic" pitchFamily="34" charset="0"/>
              </a:rPr>
              <a:t> </a:t>
            </a:r>
            <a:r>
              <a:rPr lang="en-ZA" b="1" i="1" dirty="0" err="1">
                <a:latin typeface="Century Gothic" pitchFamily="34" charset="0"/>
              </a:rPr>
              <a:t>sien</a:t>
            </a:r>
            <a:r>
              <a:rPr lang="en-ZA" b="1" i="1" dirty="0">
                <a:latin typeface="Century Gothic" pitchFamily="34" charset="0"/>
              </a:rPr>
              <a:t> </a:t>
            </a:r>
            <a:endParaRPr lang="en-ZA" b="1" i="1" dirty="0" smtClean="0">
              <a:latin typeface="Century Gothic" pitchFamily="34" charset="0"/>
            </a:endParaRPr>
          </a:p>
          <a:p>
            <a:pPr marL="0" indent="0">
              <a:buNone/>
            </a:pPr>
            <a:r>
              <a:rPr lang="en-ZA" b="1" i="1" dirty="0" smtClean="0">
                <a:latin typeface="Century Gothic" pitchFamily="34" charset="0"/>
              </a:rPr>
              <a:t>(</a:t>
            </a:r>
            <a:r>
              <a:rPr lang="en-ZA" b="1" i="1" dirty="0" err="1">
                <a:latin typeface="Century Gothic" pitchFamily="34" charset="0"/>
              </a:rPr>
              <a:t>soos</a:t>
            </a:r>
            <a:r>
              <a:rPr lang="en-ZA" b="1" i="1" dirty="0">
                <a:latin typeface="Century Gothic" pitchFamily="34" charset="0"/>
              </a:rPr>
              <a:t> by water).</a:t>
            </a:r>
            <a:endParaRPr lang="en-ZA" i="1" dirty="0">
              <a:latin typeface="Century Gothic" pitchFamily="34" charset="0"/>
            </a:endParaRPr>
          </a:p>
          <a:p>
            <a:endParaRPr lang="en-ZA"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2610"/>
          <a:stretch/>
        </p:blipFill>
        <p:spPr bwMode="auto">
          <a:xfrm>
            <a:off x="5456237" y="2558698"/>
            <a:ext cx="3687763" cy="429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894768"/>
            <a:ext cx="2856111" cy="38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421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4000">
              <a:srgbClr val="F8B049"/>
            </a:gs>
            <a:gs pos="3000">
              <a:srgbClr val="F8B049"/>
            </a:gs>
            <a:gs pos="10000">
              <a:srgbClr val="FBCC9F"/>
            </a:gs>
            <a:gs pos="82000">
              <a:srgbClr val="FEE7F2"/>
            </a:gs>
            <a:gs pos="94000">
              <a:srgbClr val="F952A0"/>
            </a:gs>
            <a:gs pos="93000">
              <a:srgbClr val="C50849">
                <a:lumMod val="94000"/>
                <a:alpha val="65000"/>
              </a:srgbClr>
            </a:gs>
            <a:gs pos="100000">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7856"/>
            <a:ext cx="8229600" cy="1143000"/>
          </a:xfrm>
        </p:spPr>
        <p:txBody>
          <a:bodyPr/>
          <a:lstStyle/>
          <a:p>
            <a:r>
              <a:rPr lang="en-ZA" dirty="0" err="1" smtClean="0"/>
              <a:t>Strofe</a:t>
            </a:r>
            <a:r>
              <a:rPr lang="en-ZA" dirty="0" smtClean="0"/>
              <a:t> 1</a:t>
            </a:r>
            <a:endParaRPr lang="en-ZA" dirty="0"/>
          </a:p>
        </p:txBody>
      </p:sp>
      <p:sp>
        <p:nvSpPr>
          <p:cNvPr id="3" name="Content Placeholder 2"/>
          <p:cNvSpPr>
            <a:spLocks noGrp="1"/>
          </p:cNvSpPr>
          <p:nvPr>
            <p:ph idx="1"/>
          </p:nvPr>
        </p:nvSpPr>
        <p:spPr>
          <a:xfrm>
            <a:off x="395536" y="980728"/>
            <a:ext cx="8229600" cy="5616624"/>
          </a:xfrm>
        </p:spPr>
        <p:txBody>
          <a:bodyPr>
            <a:normAutofit fontScale="92500"/>
          </a:bodyPr>
          <a:lstStyle/>
          <a:p>
            <a:r>
              <a:rPr lang="en-ZA" dirty="0" smtClean="0"/>
              <a:t>Die </a:t>
            </a:r>
            <a:r>
              <a:rPr lang="en-ZA" dirty="0" err="1" smtClean="0"/>
              <a:t>woorde</a:t>
            </a:r>
            <a:r>
              <a:rPr lang="en-ZA" dirty="0" smtClean="0"/>
              <a:t> </a:t>
            </a:r>
            <a:r>
              <a:rPr lang="en-ZA" dirty="0" err="1" smtClean="0"/>
              <a:t>mossies</a:t>
            </a:r>
            <a:r>
              <a:rPr lang="en-ZA" dirty="0" smtClean="0"/>
              <a:t> </a:t>
            </a:r>
            <a:r>
              <a:rPr lang="en-ZA" dirty="0" err="1" smtClean="0"/>
              <a:t>en</a:t>
            </a:r>
            <a:r>
              <a:rPr lang="en-ZA" dirty="0" smtClean="0"/>
              <a:t> </a:t>
            </a:r>
            <a:r>
              <a:rPr lang="en-ZA" dirty="0" err="1" smtClean="0"/>
              <a:t>lyfies</a:t>
            </a:r>
            <a:r>
              <a:rPr lang="en-ZA" dirty="0" smtClean="0"/>
              <a:t>  dui </a:t>
            </a:r>
            <a:r>
              <a:rPr lang="en-ZA" dirty="0" err="1" smtClean="0"/>
              <a:t>aan</a:t>
            </a:r>
            <a:r>
              <a:rPr lang="en-ZA" dirty="0" smtClean="0"/>
              <a:t> </a:t>
            </a:r>
            <a:r>
              <a:rPr lang="en-ZA" dirty="0" err="1" smtClean="0"/>
              <a:t>dat</a:t>
            </a:r>
            <a:r>
              <a:rPr lang="en-ZA" dirty="0" smtClean="0"/>
              <a:t> </a:t>
            </a:r>
            <a:r>
              <a:rPr lang="en-ZA" dirty="0" err="1" smtClean="0"/>
              <a:t>ons</a:t>
            </a:r>
            <a:r>
              <a:rPr lang="en-ZA" dirty="0" smtClean="0"/>
              <a:t> </a:t>
            </a:r>
            <a:r>
              <a:rPr lang="en-ZA" dirty="0" err="1" smtClean="0"/>
              <a:t>hier</a:t>
            </a:r>
            <a:r>
              <a:rPr lang="en-ZA" dirty="0" smtClean="0"/>
              <a:t> </a:t>
            </a:r>
            <a:r>
              <a:rPr lang="en-ZA" dirty="0" err="1" smtClean="0"/>
              <a:t>te</a:t>
            </a:r>
            <a:r>
              <a:rPr lang="en-ZA" dirty="0" smtClean="0"/>
              <a:t> </a:t>
            </a:r>
            <a:r>
              <a:rPr lang="en-ZA" dirty="0" err="1" smtClean="0"/>
              <a:t>doen</a:t>
            </a:r>
            <a:r>
              <a:rPr lang="en-ZA" dirty="0" smtClean="0"/>
              <a:t> het met </a:t>
            </a:r>
            <a:r>
              <a:rPr lang="en-ZA" dirty="0" err="1" smtClean="0"/>
              <a:t>laerskoolkinders</a:t>
            </a:r>
            <a:r>
              <a:rPr lang="en-ZA" dirty="0" smtClean="0"/>
              <a:t>.</a:t>
            </a:r>
          </a:p>
          <a:p>
            <a:r>
              <a:rPr lang="en-ZA" dirty="0" smtClean="0"/>
              <a:t>Die </a:t>
            </a:r>
            <a:r>
              <a:rPr lang="en-ZA" dirty="0" err="1" smtClean="0"/>
              <a:t>kinders</a:t>
            </a:r>
            <a:r>
              <a:rPr lang="en-ZA" dirty="0" smtClean="0"/>
              <a:t> se </a:t>
            </a:r>
            <a:r>
              <a:rPr lang="en-ZA" dirty="0" err="1" smtClean="0"/>
              <a:t>lyfies</a:t>
            </a:r>
            <a:r>
              <a:rPr lang="en-ZA" dirty="0" smtClean="0"/>
              <a:t> word </a:t>
            </a:r>
            <a:r>
              <a:rPr lang="en-ZA" dirty="0" err="1" smtClean="0"/>
              <a:t>vergelyk</a:t>
            </a:r>
            <a:r>
              <a:rPr lang="en-ZA" dirty="0" smtClean="0"/>
              <a:t>  met ‘n </a:t>
            </a:r>
            <a:r>
              <a:rPr lang="en-ZA" dirty="0" err="1" smtClean="0"/>
              <a:t>seilende</a:t>
            </a:r>
            <a:r>
              <a:rPr lang="en-ZA" dirty="0" smtClean="0"/>
              <a:t> </a:t>
            </a:r>
            <a:r>
              <a:rPr lang="en-ZA" dirty="0" err="1" smtClean="0"/>
              <a:t>gesang</a:t>
            </a:r>
            <a:r>
              <a:rPr lang="en-ZA" dirty="0" smtClean="0"/>
              <a:t>.</a:t>
            </a:r>
          </a:p>
          <a:p>
            <a:r>
              <a:rPr lang="en-ZA" dirty="0" err="1" smtClean="0"/>
              <a:t>Hulle</a:t>
            </a:r>
            <a:r>
              <a:rPr lang="en-ZA" dirty="0" smtClean="0"/>
              <a:t> </a:t>
            </a:r>
            <a:r>
              <a:rPr lang="en-ZA" dirty="0" err="1" smtClean="0"/>
              <a:t>beweeg</a:t>
            </a:r>
            <a:r>
              <a:rPr lang="en-ZA" dirty="0" smtClean="0"/>
              <a:t> so </a:t>
            </a:r>
            <a:r>
              <a:rPr lang="en-ZA" dirty="0" err="1" smtClean="0"/>
              <a:t>baie</a:t>
            </a:r>
            <a:r>
              <a:rPr lang="en-ZA" dirty="0" smtClean="0"/>
              <a:t> </a:t>
            </a:r>
            <a:r>
              <a:rPr lang="en-ZA" dirty="0" err="1" smtClean="0"/>
              <a:t>dat</a:t>
            </a:r>
            <a:r>
              <a:rPr lang="en-ZA" dirty="0" smtClean="0"/>
              <a:t> </a:t>
            </a:r>
            <a:r>
              <a:rPr lang="en-ZA" dirty="0" err="1" smtClean="0"/>
              <a:t>dit</a:t>
            </a:r>
            <a:r>
              <a:rPr lang="en-ZA" dirty="0" smtClean="0"/>
              <a:t> </a:t>
            </a:r>
            <a:r>
              <a:rPr lang="en-ZA" dirty="0" err="1" smtClean="0"/>
              <a:t>lyk</a:t>
            </a:r>
            <a:r>
              <a:rPr lang="en-ZA" dirty="0" smtClean="0"/>
              <a:t> </a:t>
            </a:r>
            <a:r>
              <a:rPr lang="en-ZA" dirty="0" err="1" smtClean="0"/>
              <a:t>asof</a:t>
            </a:r>
            <a:r>
              <a:rPr lang="en-ZA" dirty="0" smtClean="0"/>
              <a:t> </a:t>
            </a:r>
            <a:r>
              <a:rPr lang="en-ZA" dirty="0" err="1" smtClean="0"/>
              <a:t>hullee</a:t>
            </a:r>
            <a:r>
              <a:rPr lang="en-ZA" dirty="0" smtClean="0"/>
              <a:t> </a:t>
            </a:r>
            <a:r>
              <a:rPr lang="en-ZA" dirty="0" err="1" smtClean="0"/>
              <a:t>vlieg</a:t>
            </a:r>
            <a:r>
              <a:rPr lang="en-ZA" dirty="0" smtClean="0"/>
              <a:t>. </a:t>
            </a:r>
            <a:r>
              <a:rPr lang="en-ZA" dirty="0" err="1" smtClean="0"/>
              <a:t>Hulle</a:t>
            </a:r>
            <a:r>
              <a:rPr lang="en-ZA" dirty="0" smtClean="0"/>
              <a:t> </a:t>
            </a:r>
            <a:r>
              <a:rPr lang="en-ZA" dirty="0" err="1" smtClean="0"/>
              <a:t>swaai</a:t>
            </a:r>
            <a:r>
              <a:rPr lang="en-ZA" dirty="0" smtClean="0"/>
              <a:t> </a:t>
            </a:r>
            <a:r>
              <a:rPr lang="en-ZA" dirty="0" err="1" smtClean="0"/>
              <a:t>hulle</a:t>
            </a:r>
            <a:r>
              <a:rPr lang="en-ZA" dirty="0" smtClean="0"/>
              <a:t> arms.</a:t>
            </a:r>
          </a:p>
          <a:p>
            <a:r>
              <a:rPr lang="en-ZA" dirty="0" smtClean="0"/>
              <a:t>Die </a:t>
            </a:r>
            <a:r>
              <a:rPr lang="en-ZA" dirty="0" err="1" smtClean="0"/>
              <a:t>beweging</a:t>
            </a:r>
            <a:r>
              <a:rPr lang="en-ZA" dirty="0" smtClean="0"/>
              <a:t> is so </a:t>
            </a:r>
            <a:r>
              <a:rPr lang="en-ZA" dirty="0" err="1" smtClean="0"/>
              <a:t>baie</a:t>
            </a:r>
            <a:r>
              <a:rPr lang="en-ZA" dirty="0" smtClean="0"/>
              <a:t> </a:t>
            </a:r>
            <a:r>
              <a:rPr lang="en-ZA" dirty="0" err="1" smtClean="0"/>
              <a:t>dat</a:t>
            </a:r>
            <a:r>
              <a:rPr lang="en-ZA" dirty="0" smtClean="0"/>
              <a:t> ‘n </a:t>
            </a:r>
            <a:r>
              <a:rPr lang="en-ZA" dirty="0" err="1" smtClean="0"/>
              <a:t>mens</a:t>
            </a:r>
            <a:r>
              <a:rPr lang="en-ZA" dirty="0" smtClean="0"/>
              <a:t> </a:t>
            </a:r>
            <a:r>
              <a:rPr lang="en-ZA" dirty="0" err="1" smtClean="0"/>
              <a:t>dit</a:t>
            </a:r>
            <a:r>
              <a:rPr lang="en-ZA" dirty="0" smtClean="0"/>
              <a:t> </a:t>
            </a:r>
            <a:r>
              <a:rPr lang="en-ZA" dirty="0" err="1" smtClean="0"/>
              <a:t>kan</a:t>
            </a:r>
            <a:r>
              <a:rPr lang="en-ZA" dirty="0" smtClean="0"/>
              <a:t> </a:t>
            </a:r>
            <a:r>
              <a:rPr lang="en-ZA" dirty="0" err="1" smtClean="0"/>
              <a:t>hoor</a:t>
            </a:r>
            <a:r>
              <a:rPr lang="en-ZA" dirty="0" smtClean="0"/>
              <a:t>.</a:t>
            </a:r>
          </a:p>
          <a:p>
            <a:r>
              <a:rPr lang="en-ZA" dirty="0" err="1" smtClean="0"/>
              <a:t>Hulle</a:t>
            </a:r>
            <a:r>
              <a:rPr lang="en-ZA" dirty="0" smtClean="0"/>
              <a:t> </a:t>
            </a:r>
            <a:r>
              <a:rPr lang="en-ZA" dirty="0" err="1" smtClean="0"/>
              <a:t>beweging</a:t>
            </a:r>
            <a:r>
              <a:rPr lang="en-ZA" dirty="0" smtClean="0"/>
              <a:t> </a:t>
            </a:r>
            <a:r>
              <a:rPr lang="en-ZA" dirty="0" err="1" smtClean="0"/>
              <a:t>gaan</a:t>
            </a:r>
            <a:r>
              <a:rPr lang="en-ZA" dirty="0" smtClean="0"/>
              <a:t> </a:t>
            </a:r>
            <a:r>
              <a:rPr lang="en-ZA" dirty="0" err="1" smtClean="0"/>
              <a:t>gepaard</a:t>
            </a:r>
            <a:r>
              <a:rPr lang="en-ZA" dirty="0" smtClean="0"/>
              <a:t> met </a:t>
            </a:r>
            <a:r>
              <a:rPr lang="en-ZA" dirty="0" err="1" smtClean="0"/>
              <a:t>baie</a:t>
            </a:r>
            <a:r>
              <a:rPr lang="en-ZA" dirty="0" smtClean="0"/>
              <a:t> </a:t>
            </a:r>
            <a:r>
              <a:rPr lang="en-ZA" dirty="0" err="1" smtClean="0"/>
              <a:t>klank</a:t>
            </a:r>
            <a:r>
              <a:rPr lang="en-ZA" dirty="0" smtClean="0"/>
              <a:t> – </a:t>
            </a:r>
            <a:r>
              <a:rPr lang="en-ZA" dirty="0" err="1" smtClean="0"/>
              <a:t>daarom</a:t>
            </a:r>
            <a:r>
              <a:rPr lang="en-ZA" dirty="0" smtClean="0"/>
              <a:t> </a:t>
            </a:r>
            <a:r>
              <a:rPr lang="en-ZA" dirty="0" err="1" smtClean="0"/>
              <a:t>gesang</a:t>
            </a:r>
            <a:r>
              <a:rPr lang="en-ZA" dirty="0" smtClean="0"/>
              <a:t>.</a:t>
            </a:r>
          </a:p>
          <a:p>
            <a:r>
              <a:rPr lang="en-ZA" dirty="0" smtClean="0"/>
              <a:t>Die </a:t>
            </a:r>
            <a:r>
              <a:rPr lang="en-ZA" dirty="0" err="1" smtClean="0"/>
              <a:t>woorde</a:t>
            </a:r>
            <a:r>
              <a:rPr lang="en-ZA" dirty="0" smtClean="0"/>
              <a:t> : </a:t>
            </a:r>
            <a:r>
              <a:rPr lang="en-ZA" b="1" dirty="0" err="1" smtClean="0"/>
              <a:t>stoei</a:t>
            </a:r>
            <a:r>
              <a:rPr lang="en-ZA" b="1" dirty="0" smtClean="0"/>
              <a:t>; </a:t>
            </a:r>
            <a:r>
              <a:rPr lang="en-ZA" b="1" dirty="0" err="1" smtClean="0"/>
              <a:t>woerende</a:t>
            </a:r>
            <a:r>
              <a:rPr lang="en-ZA" b="1" dirty="0" smtClean="0"/>
              <a:t> </a:t>
            </a:r>
            <a:r>
              <a:rPr lang="en-ZA" b="1" dirty="0" err="1" smtClean="0"/>
              <a:t>en</a:t>
            </a:r>
            <a:r>
              <a:rPr lang="en-ZA" b="1" dirty="0" smtClean="0"/>
              <a:t> </a:t>
            </a:r>
            <a:r>
              <a:rPr lang="en-ZA" b="1" dirty="0" err="1" smtClean="0"/>
              <a:t>seilende</a:t>
            </a:r>
            <a:r>
              <a:rPr lang="en-ZA" b="1" dirty="0" smtClean="0"/>
              <a:t> </a:t>
            </a:r>
            <a:r>
              <a:rPr lang="en-ZA" dirty="0" err="1" smtClean="0"/>
              <a:t>beskryf</a:t>
            </a:r>
            <a:r>
              <a:rPr lang="en-ZA" dirty="0" smtClean="0"/>
              <a:t> die </a:t>
            </a:r>
            <a:r>
              <a:rPr lang="en-ZA" dirty="0" err="1" smtClean="0"/>
              <a:t>bewegende</a:t>
            </a:r>
            <a:r>
              <a:rPr lang="en-ZA" dirty="0" smtClean="0"/>
              <a:t> </a:t>
            </a:r>
            <a:r>
              <a:rPr lang="en-ZA" dirty="0" err="1" smtClean="0"/>
              <a:t>kinders</a:t>
            </a:r>
            <a:r>
              <a:rPr lang="en-ZA" dirty="0" smtClean="0"/>
              <a:t>.</a:t>
            </a:r>
          </a:p>
          <a:p>
            <a:endParaRPr lang="en-ZA" dirty="0"/>
          </a:p>
        </p:txBody>
      </p:sp>
    </p:spTree>
    <p:extLst>
      <p:ext uri="{BB962C8B-B14F-4D97-AF65-F5344CB8AC3E}">
        <p14:creationId xmlns:p14="http://schemas.microsoft.com/office/powerpoint/2010/main" val="977100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ZA" dirty="0" err="1" smtClean="0"/>
              <a:t>Strofe</a:t>
            </a:r>
            <a:r>
              <a:rPr lang="en-ZA" dirty="0" smtClean="0"/>
              <a:t> 2</a:t>
            </a:r>
            <a:endParaRPr lang="en-ZA" dirty="0"/>
          </a:p>
        </p:txBody>
      </p:sp>
      <p:sp>
        <p:nvSpPr>
          <p:cNvPr id="3" name="Content Placeholder 2"/>
          <p:cNvSpPr>
            <a:spLocks noGrp="1"/>
          </p:cNvSpPr>
          <p:nvPr>
            <p:ph idx="1"/>
          </p:nvPr>
        </p:nvSpPr>
        <p:spPr>
          <a:xfrm>
            <a:off x="-18800" y="915217"/>
            <a:ext cx="9001000" cy="5976664"/>
          </a:xfrm>
        </p:spPr>
        <p:txBody>
          <a:bodyPr>
            <a:normAutofit fontScale="85000" lnSpcReduction="20000"/>
          </a:bodyPr>
          <a:lstStyle/>
          <a:p>
            <a:r>
              <a:rPr lang="en-US" dirty="0" err="1"/>
              <a:t>Reël</a:t>
            </a:r>
            <a:r>
              <a:rPr lang="en-US" dirty="0"/>
              <a:t> </a:t>
            </a:r>
            <a:r>
              <a:rPr lang="en-US" dirty="0" smtClean="0"/>
              <a:t>8:  </a:t>
            </a:r>
            <a:r>
              <a:rPr lang="en-US" dirty="0" err="1"/>
              <a:t>vlytig</a:t>
            </a:r>
            <a:r>
              <a:rPr lang="en-US" dirty="0"/>
              <a:t> </a:t>
            </a:r>
            <a:r>
              <a:rPr lang="en-US" dirty="0" err="1"/>
              <a:t>stort</a:t>
            </a:r>
            <a:r>
              <a:rPr lang="en-US" dirty="0"/>
              <a:t> die </a:t>
            </a:r>
            <a:r>
              <a:rPr lang="en-US" dirty="0" err="1"/>
              <a:t>druppels</a:t>
            </a:r>
            <a:r>
              <a:rPr lang="en-US" dirty="0"/>
              <a:t> </a:t>
            </a:r>
            <a:r>
              <a:rPr lang="en-US" dirty="0" err="1"/>
              <a:t>klank</a:t>
            </a:r>
            <a:r>
              <a:rPr lang="en-US" dirty="0"/>
              <a:t> </a:t>
            </a:r>
            <a:endParaRPr lang="en-US" dirty="0" smtClean="0"/>
          </a:p>
          <a:p>
            <a:r>
              <a:rPr lang="en-US" dirty="0" err="1" smtClean="0"/>
              <a:t>Reël</a:t>
            </a:r>
            <a:r>
              <a:rPr lang="en-US" dirty="0" smtClean="0"/>
              <a:t> 9: </a:t>
            </a:r>
            <a:r>
              <a:rPr lang="en-US" dirty="0" err="1"/>
              <a:t>oor</a:t>
            </a:r>
            <a:r>
              <a:rPr lang="en-US" dirty="0"/>
              <a:t> </a:t>
            </a:r>
            <a:r>
              <a:rPr lang="en-US" b="1" dirty="0" err="1"/>
              <a:t>haar</a:t>
            </a:r>
            <a:r>
              <a:rPr lang="en-US" dirty="0"/>
              <a:t> </a:t>
            </a:r>
            <a:r>
              <a:rPr lang="en-US" dirty="0" err="1"/>
              <a:t>uit</a:t>
            </a:r>
            <a:r>
              <a:rPr lang="en-US" dirty="0"/>
              <a:t> </a:t>
            </a:r>
            <a:r>
              <a:rPr lang="en-US" dirty="0" err="1"/>
              <a:t>totdat</a:t>
            </a:r>
            <a:r>
              <a:rPr lang="en-US" dirty="0"/>
              <a:t> </a:t>
            </a:r>
            <a:r>
              <a:rPr lang="en-US" dirty="0" err="1"/>
              <a:t>sy</a:t>
            </a:r>
            <a:r>
              <a:rPr lang="en-US" dirty="0"/>
              <a:t> </a:t>
            </a:r>
            <a:r>
              <a:rPr lang="en-US" dirty="0" err="1" smtClean="0"/>
              <a:t>verbaas</a:t>
            </a:r>
            <a:r>
              <a:rPr lang="en-US" dirty="0" smtClean="0"/>
              <a:t> - </a:t>
            </a:r>
            <a:r>
              <a:rPr lang="en-US" b="1" dirty="0" err="1" smtClean="0"/>
              <a:t>Onderwyseres</a:t>
            </a:r>
            <a:endParaRPr lang="en-US" b="1" dirty="0" smtClean="0"/>
          </a:p>
          <a:p>
            <a:r>
              <a:rPr lang="en-US" dirty="0" smtClean="0">
                <a:solidFill>
                  <a:srgbClr val="7030A0"/>
                </a:solidFill>
              </a:rPr>
              <a:t>Die </a:t>
            </a:r>
            <a:r>
              <a:rPr lang="en-US" dirty="0" err="1">
                <a:solidFill>
                  <a:srgbClr val="7030A0"/>
                </a:solidFill>
              </a:rPr>
              <a:t>onderwyseres</a:t>
            </a:r>
            <a:r>
              <a:rPr lang="en-US" dirty="0">
                <a:solidFill>
                  <a:srgbClr val="7030A0"/>
                </a:solidFill>
              </a:rPr>
              <a:t> </a:t>
            </a:r>
            <a:r>
              <a:rPr lang="en-US" dirty="0" err="1">
                <a:solidFill>
                  <a:srgbClr val="7030A0"/>
                </a:solidFill>
              </a:rPr>
              <a:t>hoor</a:t>
            </a:r>
            <a:r>
              <a:rPr lang="en-US" dirty="0">
                <a:solidFill>
                  <a:srgbClr val="7030A0"/>
                </a:solidFill>
              </a:rPr>
              <a:t> die </a:t>
            </a:r>
            <a:r>
              <a:rPr lang="en-US" dirty="0" err="1">
                <a:solidFill>
                  <a:srgbClr val="7030A0"/>
                </a:solidFill>
              </a:rPr>
              <a:t>lawaai</a:t>
            </a:r>
            <a:r>
              <a:rPr lang="en-US" dirty="0">
                <a:solidFill>
                  <a:srgbClr val="7030A0"/>
                </a:solidFill>
              </a:rPr>
              <a:t> / </a:t>
            </a:r>
            <a:r>
              <a:rPr lang="en-US" dirty="0" err="1">
                <a:solidFill>
                  <a:srgbClr val="7030A0"/>
                </a:solidFill>
              </a:rPr>
              <a:t>geraas</a:t>
            </a:r>
            <a:r>
              <a:rPr lang="en-US" dirty="0">
                <a:solidFill>
                  <a:srgbClr val="7030A0"/>
                </a:solidFill>
              </a:rPr>
              <a:t> / </a:t>
            </a:r>
            <a:r>
              <a:rPr lang="en-US" dirty="0" err="1">
                <a:solidFill>
                  <a:srgbClr val="7030A0"/>
                </a:solidFill>
              </a:rPr>
              <a:t>gepraat</a:t>
            </a:r>
            <a:r>
              <a:rPr lang="en-US" dirty="0">
                <a:solidFill>
                  <a:srgbClr val="7030A0"/>
                </a:solidFill>
              </a:rPr>
              <a:t> van die </a:t>
            </a:r>
            <a:r>
              <a:rPr lang="en-US" dirty="0" err="1">
                <a:solidFill>
                  <a:srgbClr val="7030A0"/>
                </a:solidFill>
              </a:rPr>
              <a:t>kinders</a:t>
            </a:r>
            <a:r>
              <a:rPr lang="en-US" dirty="0">
                <a:solidFill>
                  <a:srgbClr val="7030A0"/>
                </a:solidFill>
              </a:rPr>
              <a:t> </a:t>
            </a:r>
            <a:r>
              <a:rPr lang="en-US" dirty="0" smtClean="0">
                <a:solidFill>
                  <a:srgbClr val="7030A0"/>
                </a:solidFill>
              </a:rPr>
              <a:t> in die </a:t>
            </a:r>
            <a:r>
              <a:rPr lang="en-US" dirty="0" err="1" smtClean="0">
                <a:solidFill>
                  <a:srgbClr val="7030A0"/>
                </a:solidFill>
              </a:rPr>
              <a:t>gange</a:t>
            </a:r>
            <a:r>
              <a:rPr lang="en-US" dirty="0" smtClean="0">
                <a:solidFill>
                  <a:srgbClr val="7030A0"/>
                </a:solidFill>
              </a:rPr>
              <a:t> </a:t>
            </a:r>
            <a:r>
              <a:rPr lang="en-US" dirty="0" err="1" smtClean="0">
                <a:solidFill>
                  <a:srgbClr val="7030A0"/>
                </a:solidFill>
              </a:rPr>
              <a:t>en</a:t>
            </a:r>
            <a:r>
              <a:rPr lang="en-US" dirty="0" smtClean="0">
                <a:solidFill>
                  <a:srgbClr val="7030A0"/>
                </a:solidFill>
              </a:rPr>
              <a:t> </a:t>
            </a:r>
            <a:r>
              <a:rPr lang="en-US" dirty="0" err="1">
                <a:solidFill>
                  <a:srgbClr val="7030A0"/>
                </a:solidFill>
              </a:rPr>
              <a:t>dit</a:t>
            </a:r>
            <a:r>
              <a:rPr lang="en-US" dirty="0">
                <a:solidFill>
                  <a:srgbClr val="7030A0"/>
                </a:solidFill>
              </a:rPr>
              <a:t> </a:t>
            </a:r>
            <a:r>
              <a:rPr lang="en-US" dirty="0" err="1">
                <a:solidFill>
                  <a:srgbClr val="7030A0"/>
                </a:solidFill>
              </a:rPr>
              <a:t>klink</a:t>
            </a:r>
            <a:r>
              <a:rPr lang="en-US" dirty="0">
                <a:solidFill>
                  <a:srgbClr val="7030A0"/>
                </a:solidFill>
              </a:rPr>
              <a:t> </a:t>
            </a:r>
            <a:r>
              <a:rPr lang="en-US" dirty="0" err="1">
                <a:solidFill>
                  <a:srgbClr val="7030A0"/>
                </a:solidFill>
              </a:rPr>
              <a:t>vir</a:t>
            </a:r>
            <a:r>
              <a:rPr lang="en-US" dirty="0">
                <a:solidFill>
                  <a:srgbClr val="7030A0"/>
                </a:solidFill>
              </a:rPr>
              <a:t> </a:t>
            </a:r>
            <a:r>
              <a:rPr lang="en-US" dirty="0" err="1">
                <a:solidFill>
                  <a:srgbClr val="7030A0"/>
                </a:solidFill>
              </a:rPr>
              <a:t>haar</a:t>
            </a:r>
            <a:r>
              <a:rPr lang="en-US" dirty="0">
                <a:solidFill>
                  <a:srgbClr val="7030A0"/>
                </a:solidFill>
              </a:rPr>
              <a:t> </a:t>
            </a:r>
            <a:r>
              <a:rPr lang="en-US" dirty="0" err="1">
                <a:solidFill>
                  <a:srgbClr val="7030A0"/>
                </a:solidFill>
              </a:rPr>
              <a:t>soos</a:t>
            </a:r>
            <a:r>
              <a:rPr lang="en-US" dirty="0">
                <a:solidFill>
                  <a:srgbClr val="7030A0"/>
                </a:solidFill>
              </a:rPr>
              <a:t> </a:t>
            </a:r>
            <a:r>
              <a:rPr lang="en-US" dirty="0" err="1">
                <a:solidFill>
                  <a:srgbClr val="7030A0"/>
                </a:solidFill>
              </a:rPr>
              <a:t>druppels</a:t>
            </a:r>
            <a:r>
              <a:rPr lang="en-US" dirty="0">
                <a:solidFill>
                  <a:srgbClr val="7030A0"/>
                </a:solidFill>
              </a:rPr>
              <a:t> </a:t>
            </a:r>
            <a:r>
              <a:rPr lang="en-US" dirty="0" smtClean="0">
                <a:solidFill>
                  <a:srgbClr val="7030A0"/>
                </a:solidFill>
              </a:rPr>
              <a:t> </a:t>
            </a:r>
            <a:r>
              <a:rPr lang="en-US" dirty="0" err="1">
                <a:solidFill>
                  <a:srgbClr val="7030A0"/>
                </a:solidFill>
              </a:rPr>
              <a:t>klank</a:t>
            </a:r>
            <a:r>
              <a:rPr lang="en-US" dirty="0" smtClean="0">
                <a:solidFill>
                  <a:srgbClr val="7030A0"/>
                </a:solidFill>
              </a:rPr>
              <a:t>. </a:t>
            </a:r>
            <a:r>
              <a:rPr lang="en-US" dirty="0" err="1" smtClean="0">
                <a:solidFill>
                  <a:srgbClr val="7030A0"/>
                </a:solidFill>
              </a:rPr>
              <a:t>Sy</a:t>
            </a:r>
            <a:r>
              <a:rPr lang="en-US" dirty="0" smtClean="0">
                <a:solidFill>
                  <a:srgbClr val="7030A0"/>
                </a:solidFill>
              </a:rPr>
              <a:t> </a:t>
            </a:r>
            <a:r>
              <a:rPr lang="en-US" dirty="0" err="1" smtClean="0">
                <a:solidFill>
                  <a:srgbClr val="7030A0"/>
                </a:solidFill>
              </a:rPr>
              <a:t>kan</a:t>
            </a:r>
            <a:r>
              <a:rPr lang="en-US" dirty="0" smtClean="0">
                <a:solidFill>
                  <a:srgbClr val="7030A0"/>
                </a:solidFill>
              </a:rPr>
              <a:t> net </a:t>
            </a:r>
            <a:r>
              <a:rPr lang="en-US" dirty="0" err="1" smtClean="0">
                <a:solidFill>
                  <a:srgbClr val="7030A0"/>
                </a:solidFill>
              </a:rPr>
              <a:t>vaagweg</a:t>
            </a:r>
            <a:r>
              <a:rPr lang="en-US" dirty="0" smtClean="0">
                <a:solidFill>
                  <a:srgbClr val="7030A0"/>
                </a:solidFill>
              </a:rPr>
              <a:t> </a:t>
            </a:r>
            <a:r>
              <a:rPr lang="en-US" dirty="0" err="1" smtClean="0">
                <a:solidFill>
                  <a:srgbClr val="7030A0"/>
                </a:solidFill>
              </a:rPr>
              <a:t>hoor</a:t>
            </a:r>
            <a:r>
              <a:rPr lang="en-US" dirty="0" smtClean="0">
                <a:solidFill>
                  <a:srgbClr val="7030A0"/>
                </a:solidFill>
              </a:rPr>
              <a:t> </a:t>
            </a:r>
            <a:r>
              <a:rPr lang="en-US" dirty="0" err="1" smtClean="0">
                <a:solidFill>
                  <a:srgbClr val="7030A0"/>
                </a:solidFill>
              </a:rPr>
              <a:t>wat</a:t>
            </a:r>
            <a:r>
              <a:rPr lang="en-US" dirty="0" smtClean="0">
                <a:solidFill>
                  <a:srgbClr val="7030A0"/>
                </a:solidFill>
              </a:rPr>
              <a:t> </a:t>
            </a:r>
            <a:r>
              <a:rPr lang="en-US" dirty="0" err="1" smtClean="0">
                <a:solidFill>
                  <a:srgbClr val="7030A0"/>
                </a:solidFill>
              </a:rPr>
              <a:t>hulle</a:t>
            </a:r>
            <a:r>
              <a:rPr lang="en-US" dirty="0" smtClean="0">
                <a:solidFill>
                  <a:srgbClr val="7030A0"/>
                </a:solidFill>
              </a:rPr>
              <a:t> </a:t>
            </a:r>
            <a:r>
              <a:rPr lang="en-US" dirty="0" err="1" smtClean="0">
                <a:solidFill>
                  <a:srgbClr val="7030A0"/>
                </a:solidFill>
              </a:rPr>
              <a:t>sê</a:t>
            </a:r>
            <a:r>
              <a:rPr lang="en-US" dirty="0" smtClean="0">
                <a:solidFill>
                  <a:srgbClr val="7030A0"/>
                </a:solidFill>
              </a:rPr>
              <a:t>.</a:t>
            </a:r>
          </a:p>
          <a:p>
            <a:r>
              <a:rPr lang="en-US" dirty="0" smtClean="0">
                <a:solidFill>
                  <a:srgbClr val="7030A0"/>
                </a:solidFill>
              </a:rPr>
              <a:t>Die </a:t>
            </a:r>
            <a:r>
              <a:rPr lang="en-US" dirty="0" err="1" smtClean="0">
                <a:solidFill>
                  <a:srgbClr val="7030A0"/>
                </a:solidFill>
              </a:rPr>
              <a:t>klank</a:t>
            </a:r>
            <a:r>
              <a:rPr lang="en-US" dirty="0" smtClean="0">
                <a:solidFill>
                  <a:srgbClr val="7030A0"/>
                </a:solidFill>
              </a:rPr>
              <a:t> </a:t>
            </a:r>
            <a:r>
              <a:rPr lang="en-US" b="1" dirty="0" err="1" smtClean="0">
                <a:solidFill>
                  <a:srgbClr val="7030A0"/>
                </a:solidFill>
              </a:rPr>
              <a:t>stort</a:t>
            </a:r>
            <a:r>
              <a:rPr lang="en-US" dirty="0" smtClean="0">
                <a:solidFill>
                  <a:srgbClr val="7030A0"/>
                </a:solidFill>
              </a:rPr>
              <a:t> </a:t>
            </a:r>
            <a:r>
              <a:rPr lang="en-US" dirty="0" err="1" smtClean="0">
                <a:solidFill>
                  <a:srgbClr val="7030A0"/>
                </a:solidFill>
              </a:rPr>
              <a:t>oor</a:t>
            </a:r>
            <a:r>
              <a:rPr lang="en-US" dirty="0" smtClean="0">
                <a:solidFill>
                  <a:srgbClr val="7030A0"/>
                </a:solidFill>
              </a:rPr>
              <a:t> die </a:t>
            </a:r>
            <a:r>
              <a:rPr lang="en-US" dirty="0" err="1" smtClean="0">
                <a:solidFill>
                  <a:srgbClr val="7030A0"/>
                </a:solidFill>
              </a:rPr>
              <a:t>onderwyseres</a:t>
            </a:r>
            <a:r>
              <a:rPr lang="en-US" dirty="0" smtClean="0">
                <a:solidFill>
                  <a:srgbClr val="7030A0"/>
                </a:solidFill>
              </a:rPr>
              <a:t>.</a:t>
            </a:r>
            <a:endParaRPr lang="en-US" dirty="0">
              <a:solidFill>
                <a:srgbClr val="7030A0"/>
              </a:solidFill>
            </a:endParaRPr>
          </a:p>
          <a:p>
            <a:endParaRPr lang="en-US" dirty="0">
              <a:solidFill>
                <a:srgbClr val="7030A0"/>
              </a:solidFill>
            </a:endParaRPr>
          </a:p>
          <a:p>
            <a:r>
              <a:rPr lang="en-US" dirty="0" err="1" smtClean="0"/>
              <a:t>Reël</a:t>
            </a:r>
            <a:r>
              <a:rPr lang="en-US" dirty="0" smtClean="0"/>
              <a:t> 10: </a:t>
            </a:r>
            <a:r>
              <a:rPr lang="en-US" dirty="0"/>
              <a:t>die </a:t>
            </a:r>
            <a:r>
              <a:rPr lang="en-US" dirty="0" err="1"/>
              <a:t>reuk</a:t>
            </a:r>
            <a:r>
              <a:rPr lang="en-US" dirty="0"/>
              <a:t> van</a:t>
            </a:r>
            <a:r>
              <a:rPr lang="en-US" b="1" dirty="0"/>
              <a:t> </a:t>
            </a:r>
            <a:r>
              <a:rPr lang="en-US" b="1" dirty="0" err="1"/>
              <a:t>bittersoet</a:t>
            </a:r>
            <a:r>
              <a:rPr lang="en-US" b="1" dirty="0"/>
              <a:t> </a:t>
            </a:r>
            <a:r>
              <a:rPr lang="en-US" dirty="0" err="1"/>
              <a:t>jasmyn</a:t>
            </a:r>
            <a:r>
              <a:rPr lang="en-US" dirty="0"/>
              <a:t> </a:t>
            </a:r>
            <a:r>
              <a:rPr lang="en-US" dirty="0" smtClean="0"/>
              <a:t>-</a:t>
            </a:r>
            <a:r>
              <a:rPr lang="en-US" dirty="0" err="1" smtClean="0">
                <a:solidFill>
                  <a:srgbClr val="FF0000"/>
                </a:solidFill>
              </a:rPr>
              <a:t>Oksimoron</a:t>
            </a:r>
            <a:endParaRPr lang="en-US" dirty="0" smtClean="0"/>
          </a:p>
          <a:p>
            <a:r>
              <a:rPr lang="en-US" dirty="0" err="1"/>
              <a:t>Reël</a:t>
            </a:r>
            <a:r>
              <a:rPr lang="en-US" dirty="0"/>
              <a:t> </a:t>
            </a:r>
            <a:r>
              <a:rPr lang="en-US" dirty="0" smtClean="0"/>
              <a:t>11 </a:t>
            </a:r>
            <a:r>
              <a:rPr lang="en-US" dirty="0" err="1"/>
              <a:t>uit</a:t>
            </a:r>
            <a:r>
              <a:rPr lang="en-US" dirty="0"/>
              <a:t> </a:t>
            </a:r>
            <a:r>
              <a:rPr lang="en-US" dirty="0" err="1"/>
              <a:t>haar</a:t>
            </a:r>
            <a:r>
              <a:rPr lang="en-US" dirty="0"/>
              <a:t> </a:t>
            </a:r>
            <a:r>
              <a:rPr lang="en-US" dirty="0" err="1"/>
              <a:t>skooljare</a:t>
            </a:r>
            <a:r>
              <a:rPr lang="en-US" dirty="0"/>
              <a:t> </a:t>
            </a:r>
            <a:r>
              <a:rPr lang="en-US" dirty="0" err="1" smtClean="0"/>
              <a:t>proe</a:t>
            </a:r>
            <a:r>
              <a:rPr lang="en-US" dirty="0" smtClean="0"/>
              <a:t>- </a:t>
            </a:r>
            <a:r>
              <a:rPr lang="en-ZA" dirty="0" err="1" smtClean="0">
                <a:solidFill>
                  <a:srgbClr val="FF0000"/>
                </a:solidFill>
              </a:rPr>
              <a:t>Sinestesie</a:t>
            </a:r>
            <a:r>
              <a:rPr lang="en-ZA" dirty="0" smtClean="0"/>
              <a:t> </a:t>
            </a:r>
            <a:r>
              <a:rPr lang="en-ZA" dirty="0"/>
              <a:t>(</a:t>
            </a:r>
            <a:r>
              <a:rPr lang="en-ZA" dirty="0" err="1"/>
              <a:t>reël</a:t>
            </a:r>
            <a:r>
              <a:rPr lang="en-ZA" dirty="0"/>
              <a:t> 10 – 11</a:t>
            </a:r>
            <a:r>
              <a:rPr lang="en-ZA" dirty="0" smtClean="0"/>
              <a:t>) </a:t>
            </a:r>
            <a:r>
              <a:rPr lang="en-ZA" dirty="0" smtClean="0">
                <a:solidFill>
                  <a:srgbClr val="FF0000"/>
                </a:solidFill>
              </a:rPr>
              <a:t>Die </a:t>
            </a:r>
            <a:r>
              <a:rPr lang="en-ZA" dirty="0" err="1">
                <a:solidFill>
                  <a:srgbClr val="FF0000"/>
                </a:solidFill>
              </a:rPr>
              <a:t>spreker</a:t>
            </a:r>
            <a:r>
              <a:rPr lang="en-ZA" dirty="0">
                <a:solidFill>
                  <a:srgbClr val="FF0000"/>
                </a:solidFill>
              </a:rPr>
              <a:t> </a:t>
            </a:r>
            <a:r>
              <a:rPr lang="en-ZA" dirty="0" err="1">
                <a:solidFill>
                  <a:srgbClr val="FF0000"/>
                </a:solidFill>
              </a:rPr>
              <a:t>proe</a:t>
            </a:r>
            <a:r>
              <a:rPr lang="en-ZA" dirty="0">
                <a:solidFill>
                  <a:srgbClr val="FF0000"/>
                </a:solidFill>
              </a:rPr>
              <a:t> die </a:t>
            </a:r>
            <a:r>
              <a:rPr lang="en-ZA" dirty="0" err="1">
                <a:solidFill>
                  <a:srgbClr val="FF0000"/>
                </a:solidFill>
              </a:rPr>
              <a:t>reuk</a:t>
            </a:r>
            <a:r>
              <a:rPr lang="en-ZA" dirty="0">
                <a:solidFill>
                  <a:srgbClr val="FF0000"/>
                </a:solidFill>
              </a:rPr>
              <a:t> van </a:t>
            </a:r>
            <a:r>
              <a:rPr lang="en-ZA" dirty="0" err="1">
                <a:solidFill>
                  <a:srgbClr val="FF0000"/>
                </a:solidFill>
              </a:rPr>
              <a:t>jasmyn</a:t>
            </a:r>
            <a:r>
              <a:rPr lang="en-ZA" dirty="0">
                <a:solidFill>
                  <a:srgbClr val="FF0000"/>
                </a:solidFill>
              </a:rPr>
              <a:t>. Die </a:t>
            </a:r>
            <a:r>
              <a:rPr lang="en-ZA" dirty="0" err="1">
                <a:solidFill>
                  <a:srgbClr val="FF0000"/>
                </a:solidFill>
              </a:rPr>
              <a:t>smaaksintuig</a:t>
            </a:r>
            <a:r>
              <a:rPr lang="en-ZA" dirty="0">
                <a:solidFill>
                  <a:srgbClr val="FF0000"/>
                </a:solidFill>
              </a:rPr>
              <a:t> word </a:t>
            </a:r>
            <a:r>
              <a:rPr lang="en-ZA" dirty="0" err="1">
                <a:solidFill>
                  <a:srgbClr val="FF0000"/>
                </a:solidFill>
              </a:rPr>
              <a:t>vir</a:t>
            </a:r>
            <a:r>
              <a:rPr lang="en-ZA" dirty="0">
                <a:solidFill>
                  <a:srgbClr val="FF0000"/>
                </a:solidFill>
              </a:rPr>
              <a:t> die </a:t>
            </a:r>
            <a:r>
              <a:rPr lang="en-ZA" dirty="0" err="1">
                <a:solidFill>
                  <a:srgbClr val="FF0000"/>
                </a:solidFill>
              </a:rPr>
              <a:t>reuksintuig</a:t>
            </a:r>
            <a:r>
              <a:rPr lang="en-ZA" dirty="0">
                <a:solidFill>
                  <a:srgbClr val="FF0000"/>
                </a:solidFill>
              </a:rPr>
              <a:t> </a:t>
            </a:r>
            <a:r>
              <a:rPr lang="en-ZA" dirty="0" err="1">
                <a:solidFill>
                  <a:srgbClr val="FF0000"/>
                </a:solidFill>
              </a:rPr>
              <a:t>aangewend</a:t>
            </a:r>
            <a:r>
              <a:rPr lang="en-ZA" dirty="0"/>
              <a:t>.</a:t>
            </a:r>
          </a:p>
          <a:p>
            <a:r>
              <a:rPr lang="en-US" dirty="0" smtClean="0"/>
              <a:t> </a:t>
            </a:r>
            <a:r>
              <a:rPr lang="en-US" dirty="0" err="1" smtClean="0">
                <a:solidFill>
                  <a:srgbClr val="7030A0"/>
                </a:solidFill>
              </a:rPr>
              <a:t>En</a:t>
            </a:r>
            <a:r>
              <a:rPr lang="en-US" dirty="0" smtClean="0">
                <a:solidFill>
                  <a:srgbClr val="7030A0"/>
                </a:solidFill>
              </a:rPr>
              <a:t> </a:t>
            </a:r>
            <a:r>
              <a:rPr lang="en-US" dirty="0" err="1">
                <a:solidFill>
                  <a:srgbClr val="7030A0"/>
                </a:solidFill>
              </a:rPr>
              <a:t>terwyl</a:t>
            </a:r>
            <a:r>
              <a:rPr lang="en-US" dirty="0">
                <a:solidFill>
                  <a:srgbClr val="7030A0"/>
                </a:solidFill>
              </a:rPr>
              <a:t> </a:t>
            </a:r>
            <a:r>
              <a:rPr lang="en-US" dirty="0" err="1">
                <a:solidFill>
                  <a:srgbClr val="7030A0"/>
                </a:solidFill>
              </a:rPr>
              <a:t>sy</a:t>
            </a:r>
            <a:r>
              <a:rPr lang="en-US" dirty="0">
                <a:solidFill>
                  <a:srgbClr val="7030A0"/>
                </a:solidFill>
              </a:rPr>
              <a:t> die </a:t>
            </a:r>
            <a:r>
              <a:rPr lang="en-US" dirty="0" err="1">
                <a:solidFill>
                  <a:srgbClr val="7030A0"/>
                </a:solidFill>
              </a:rPr>
              <a:t>kinders</a:t>
            </a:r>
            <a:r>
              <a:rPr lang="en-US" dirty="0">
                <a:solidFill>
                  <a:srgbClr val="7030A0"/>
                </a:solidFill>
              </a:rPr>
              <a:t> se </a:t>
            </a:r>
            <a:r>
              <a:rPr lang="en-US" dirty="0" err="1">
                <a:solidFill>
                  <a:srgbClr val="7030A0"/>
                </a:solidFill>
              </a:rPr>
              <a:t>geraas</a:t>
            </a:r>
            <a:r>
              <a:rPr lang="en-US" dirty="0">
                <a:solidFill>
                  <a:srgbClr val="7030A0"/>
                </a:solidFill>
              </a:rPr>
              <a:t> </a:t>
            </a:r>
            <a:r>
              <a:rPr lang="en-US" dirty="0" err="1">
                <a:solidFill>
                  <a:srgbClr val="7030A0"/>
                </a:solidFill>
              </a:rPr>
              <a:t>hoor</a:t>
            </a:r>
            <a:r>
              <a:rPr lang="en-US" dirty="0">
                <a:solidFill>
                  <a:srgbClr val="7030A0"/>
                </a:solidFill>
              </a:rPr>
              <a:t>, bring </a:t>
            </a:r>
            <a:r>
              <a:rPr lang="en-US" dirty="0" err="1">
                <a:solidFill>
                  <a:srgbClr val="7030A0"/>
                </a:solidFill>
              </a:rPr>
              <a:t>dit</a:t>
            </a:r>
            <a:r>
              <a:rPr lang="en-US" dirty="0">
                <a:solidFill>
                  <a:srgbClr val="7030A0"/>
                </a:solidFill>
              </a:rPr>
              <a:t> </a:t>
            </a:r>
            <a:r>
              <a:rPr lang="en-US" dirty="0" err="1">
                <a:solidFill>
                  <a:srgbClr val="7030A0"/>
                </a:solidFill>
              </a:rPr>
              <a:t>aangename</a:t>
            </a:r>
            <a:r>
              <a:rPr lang="en-US" dirty="0">
                <a:solidFill>
                  <a:srgbClr val="7030A0"/>
                </a:solidFill>
              </a:rPr>
              <a:t> </a:t>
            </a:r>
            <a:r>
              <a:rPr lang="en-US" dirty="0" err="1">
                <a:solidFill>
                  <a:srgbClr val="7030A0"/>
                </a:solidFill>
              </a:rPr>
              <a:t>herinneringe</a:t>
            </a:r>
            <a:r>
              <a:rPr lang="en-US" dirty="0">
                <a:solidFill>
                  <a:srgbClr val="7030A0"/>
                </a:solidFill>
              </a:rPr>
              <a:t> van </a:t>
            </a:r>
            <a:r>
              <a:rPr lang="en-US" dirty="0" err="1">
                <a:solidFill>
                  <a:srgbClr val="7030A0"/>
                </a:solidFill>
              </a:rPr>
              <a:t>haar</a:t>
            </a:r>
            <a:r>
              <a:rPr lang="en-US" dirty="0">
                <a:solidFill>
                  <a:srgbClr val="7030A0"/>
                </a:solidFill>
              </a:rPr>
              <a:t> </a:t>
            </a:r>
            <a:r>
              <a:rPr lang="en-US" dirty="0" err="1">
                <a:solidFill>
                  <a:srgbClr val="7030A0"/>
                </a:solidFill>
              </a:rPr>
              <a:t>eie</a:t>
            </a:r>
            <a:r>
              <a:rPr lang="en-US" dirty="0">
                <a:solidFill>
                  <a:srgbClr val="7030A0"/>
                </a:solidFill>
              </a:rPr>
              <a:t> </a:t>
            </a:r>
            <a:r>
              <a:rPr lang="en-US" dirty="0" err="1">
                <a:solidFill>
                  <a:srgbClr val="7030A0"/>
                </a:solidFill>
              </a:rPr>
              <a:t>skooljare</a:t>
            </a:r>
            <a:r>
              <a:rPr lang="en-US" dirty="0">
                <a:solidFill>
                  <a:srgbClr val="7030A0"/>
                </a:solidFill>
              </a:rPr>
              <a:t> </a:t>
            </a:r>
            <a:r>
              <a:rPr lang="en-US" dirty="0" err="1">
                <a:solidFill>
                  <a:srgbClr val="7030A0"/>
                </a:solidFill>
              </a:rPr>
              <a:t>terug</a:t>
            </a:r>
            <a:r>
              <a:rPr lang="en-US" dirty="0">
                <a:solidFill>
                  <a:srgbClr val="7030A0"/>
                </a:solidFill>
              </a:rPr>
              <a:t>. Die </a:t>
            </a:r>
            <a:r>
              <a:rPr lang="en-US" dirty="0" err="1">
                <a:solidFill>
                  <a:srgbClr val="7030A0"/>
                </a:solidFill>
              </a:rPr>
              <a:t>herinnering</a:t>
            </a:r>
            <a:r>
              <a:rPr lang="en-US" dirty="0">
                <a:solidFill>
                  <a:srgbClr val="7030A0"/>
                </a:solidFill>
              </a:rPr>
              <a:t> is so </a:t>
            </a:r>
            <a:r>
              <a:rPr lang="en-US" dirty="0" err="1">
                <a:solidFill>
                  <a:srgbClr val="7030A0"/>
                </a:solidFill>
              </a:rPr>
              <a:t>sterk</a:t>
            </a:r>
            <a:r>
              <a:rPr lang="en-US" dirty="0">
                <a:solidFill>
                  <a:srgbClr val="7030A0"/>
                </a:solidFill>
              </a:rPr>
              <a:t> </a:t>
            </a:r>
            <a:r>
              <a:rPr lang="en-US" dirty="0" err="1">
                <a:solidFill>
                  <a:srgbClr val="7030A0"/>
                </a:solidFill>
              </a:rPr>
              <a:t>dat</a:t>
            </a:r>
            <a:r>
              <a:rPr lang="en-US" dirty="0">
                <a:solidFill>
                  <a:srgbClr val="7030A0"/>
                </a:solidFill>
              </a:rPr>
              <a:t> </a:t>
            </a:r>
            <a:r>
              <a:rPr lang="en-US" dirty="0" err="1">
                <a:solidFill>
                  <a:srgbClr val="7030A0"/>
                </a:solidFill>
              </a:rPr>
              <a:t>sy</a:t>
            </a:r>
            <a:r>
              <a:rPr lang="en-US" dirty="0">
                <a:solidFill>
                  <a:srgbClr val="7030A0"/>
                </a:solidFill>
              </a:rPr>
              <a:t> self die </a:t>
            </a:r>
            <a:r>
              <a:rPr lang="en-US" dirty="0" err="1">
                <a:solidFill>
                  <a:srgbClr val="7030A0"/>
                </a:solidFill>
              </a:rPr>
              <a:t>reuk</a:t>
            </a:r>
            <a:r>
              <a:rPr lang="en-US" dirty="0">
                <a:solidFill>
                  <a:srgbClr val="7030A0"/>
                </a:solidFill>
              </a:rPr>
              <a:t> van </a:t>
            </a:r>
            <a:r>
              <a:rPr lang="en-US" dirty="0" err="1">
                <a:solidFill>
                  <a:srgbClr val="7030A0"/>
                </a:solidFill>
              </a:rPr>
              <a:t>jasmyn</a:t>
            </a:r>
            <a:r>
              <a:rPr lang="en-US" dirty="0">
                <a:solidFill>
                  <a:srgbClr val="7030A0"/>
                </a:solidFill>
              </a:rPr>
              <a:t> </a:t>
            </a:r>
            <a:r>
              <a:rPr lang="en-US" dirty="0" err="1">
                <a:solidFill>
                  <a:srgbClr val="7030A0"/>
                </a:solidFill>
              </a:rPr>
              <a:t>kan</a:t>
            </a:r>
            <a:r>
              <a:rPr lang="en-US" dirty="0">
                <a:solidFill>
                  <a:srgbClr val="7030A0"/>
                </a:solidFill>
              </a:rPr>
              <a:t> </a:t>
            </a:r>
            <a:r>
              <a:rPr lang="en-US" dirty="0" err="1">
                <a:solidFill>
                  <a:srgbClr val="7030A0"/>
                </a:solidFill>
              </a:rPr>
              <a:t>proe</a:t>
            </a:r>
            <a:r>
              <a:rPr lang="en-US" dirty="0">
                <a:solidFill>
                  <a:srgbClr val="7030A0"/>
                </a:solidFill>
              </a:rPr>
              <a:t>. Die </a:t>
            </a:r>
            <a:r>
              <a:rPr lang="en-US" dirty="0" err="1">
                <a:solidFill>
                  <a:srgbClr val="7030A0"/>
                </a:solidFill>
              </a:rPr>
              <a:t>dae</a:t>
            </a:r>
            <a:r>
              <a:rPr lang="en-US" dirty="0">
                <a:solidFill>
                  <a:srgbClr val="7030A0"/>
                </a:solidFill>
              </a:rPr>
              <a:t> was </a:t>
            </a:r>
            <a:r>
              <a:rPr lang="en-US" dirty="0" err="1">
                <a:solidFill>
                  <a:srgbClr val="7030A0"/>
                </a:solidFill>
              </a:rPr>
              <a:t>egter</a:t>
            </a:r>
            <a:r>
              <a:rPr lang="en-US" dirty="0">
                <a:solidFill>
                  <a:srgbClr val="7030A0"/>
                </a:solidFill>
              </a:rPr>
              <a:t> </a:t>
            </a:r>
            <a:r>
              <a:rPr lang="en-US" dirty="0" err="1">
                <a:solidFill>
                  <a:srgbClr val="7030A0"/>
                </a:solidFill>
              </a:rPr>
              <a:t>nie</a:t>
            </a:r>
            <a:r>
              <a:rPr lang="en-US" dirty="0">
                <a:solidFill>
                  <a:srgbClr val="7030A0"/>
                </a:solidFill>
              </a:rPr>
              <a:t> net </a:t>
            </a:r>
            <a:r>
              <a:rPr lang="en-US" dirty="0" err="1">
                <a:solidFill>
                  <a:srgbClr val="7030A0"/>
                </a:solidFill>
              </a:rPr>
              <a:t>aangenaam</a:t>
            </a:r>
            <a:r>
              <a:rPr lang="en-US" dirty="0">
                <a:solidFill>
                  <a:srgbClr val="7030A0"/>
                </a:solidFill>
              </a:rPr>
              <a:t> </a:t>
            </a:r>
            <a:r>
              <a:rPr lang="en-US" dirty="0" err="1">
                <a:solidFill>
                  <a:srgbClr val="7030A0"/>
                </a:solidFill>
              </a:rPr>
              <a:t>nie</a:t>
            </a:r>
            <a:r>
              <a:rPr lang="en-US" dirty="0">
                <a:solidFill>
                  <a:srgbClr val="7030A0"/>
                </a:solidFill>
              </a:rPr>
              <a:t> – </a:t>
            </a:r>
            <a:r>
              <a:rPr lang="en-US" dirty="0" err="1">
                <a:solidFill>
                  <a:srgbClr val="7030A0"/>
                </a:solidFill>
              </a:rPr>
              <a:t>bittersoet</a:t>
            </a:r>
            <a:r>
              <a:rPr lang="en-US" dirty="0" smtClean="0">
                <a:solidFill>
                  <a:srgbClr val="7030A0"/>
                </a:solidFill>
              </a:rPr>
              <a:t>.</a:t>
            </a:r>
            <a:endParaRPr lang="en-US" dirty="0"/>
          </a:p>
        </p:txBody>
      </p:sp>
    </p:spTree>
    <p:extLst>
      <p:ext uri="{BB962C8B-B14F-4D97-AF65-F5344CB8AC3E}">
        <p14:creationId xmlns:p14="http://schemas.microsoft.com/office/powerpoint/2010/main" val="2898466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Strofe</a:t>
            </a:r>
            <a:r>
              <a:rPr lang="en-ZA" dirty="0" smtClean="0"/>
              <a:t> 2</a:t>
            </a:r>
            <a:endParaRPr lang="en-ZA" dirty="0"/>
          </a:p>
        </p:txBody>
      </p:sp>
      <p:sp>
        <p:nvSpPr>
          <p:cNvPr id="3" name="Content Placeholder 2"/>
          <p:cNvSpPr>
            <a:spLocks noGrp="1"/>
          </p:cNvSpPr>
          <p:nvPr>
            <p:ph idx="1"/>
          </p:nvPr>
        </p:nvSpPr>
        <p:spPr/>
        <p:txBody>
          <a:bodyPr>
            <a:normAutofit fontScale="92500" lnSpcReduction="20000"/>
          </a:bodyPr>
          <a:lstStyle/>
          <a:p>
            <a:r>
              <a:rPr lang="en-US" dirty="0" err="1"/>
              <a:t>Reël</a:t>
            </a:r>
            <a:r>
              <a:rPr lang="en-US" dirty="0"/>
              <a:t> </a:t>
            </a:r>
            <a:r>
              <a:rPr lang="en-US" dirty="0" smtClean="0"/>
              <a:t>12 </a:t>
            </a:r>
            <a:r>
              <a:rPr lang="en-US" dirty="0"/>
              <a:t>: </a:t>
            </a:r>
            <a:r>
              <a:rPr lang="en-US" dirty="0" err="1"/>
              <a:t>waar</a:t>
            </a:r>
            <a:r>
              <a:rPr lang="en-US" dirty="0"/>
              <a:t> </a:t>
            </a:r>
            <a:r>
              <a:rPr lang="en-US" dirty="0" err="1"/>
              <a:t>sy</a:t>
            </a:r>
            <a:r>
              <a:rPr lang="en-US" dirty="0"/>
              <a:t> </a:t>
            </a:r>
            <a:r>
              <a:rPr lang="en-US" b="1" dirty="0" err="1"/>
              <a:t>ook</a:t>
            </a:r>
            <a:r>
              <a:rPr lang="en-US" dirty="0"/>
              <a:t> </a:t>
            </a:r>
            <a:r>
              <a:rPr lang="en-US" dirty="0" err="1"/>
              <a:t>k</a:t>
            </a:r>
            <a:r>
              <a:rPr lang="en-US" u="sng" dirty="0" err="1"/>
              <a:t>o</a:t>
            </a:r>
            <a:r>
              <a:rPr lang="en-US" dirty="0" err="1"/>
              <a:t>n</a:t>
            </a:r>
            <a:r>
              <a:rPr lang="en-US" dirty="0"/>
              <a:t> </a:t>
            </a:r>
            <a:r>
              <a:rPr lang="en-US" dirty="0" err="1"/>
              <a:t>m</a:t>
            </a:r>
            <a:r>
              <a:rPr lang="en-US" u="sng" dirty="0" err="1"/>
              <a:t>o</a:t>
            </a:r>
            <a:r>
              <a:rPr lang="en-US" dirty="0" err="1"/>
              <a:t>r</a:t>
            </a:r>
            <a:r>
              <a:rPr lang="en-US" dirty="0"/>
              <a:t> </a:t>
            </a:r>
            <a:r>
              <a:rPr lang="en-US" dirty="0" smtClean="0"/>
              <a:t> - </a:t>
            </a:r>
            <a:r>
              <a:rPr lang="en-US" dirty="0" err="1" smtClean="0">
                <a:solidFill>
                  <a:srgbClr val="FF0000"/>
                </a:solidFill>
              </a:rPr>
              <a:t>assonansie</a:t>
            </a:r>
            <a:r>
              <a:rPr lang="en-US" dirty="0" smtClean="0">
                <a:solidFill>
                  <a:srgbClr val="FF0000"/>
                </a:solidFill>
              </a:rPr>
              <a:t> in </a:t>
            </a:r>
            <a:r>
              <a:rPr lang="en-US" dirty="0" err="1" smtClean="0">
                <a:solidFill>
                  <a:srgbClr val="FF0000"/>
                </a:solidFill>
              </a:rPr>
              <a:t>herhaling</a:t>
            </a:r>
            <a:r>
              <a:rPr lang="en-US" dirty="0" smtClean="0">
                <a:solidFill>
                  <a:srgbClr val="FF0000"/>
                </a:solidFill>
              </a:rPr>
              <a:t> van o </a:t>
            </a:r>
            <a:r>
              <a:rPr lang="en-US" dirty="0" err="1" smtClean="0">
                <a:solidFill>
                  <a:srgbClr val="FF0000"/>
                </a:solidFill>
              </a:rPr>
              <a:t>klank</a:t>
            </a:r>
            <a:endParaRPr lang="en-US" dirty="0" smtClean="0">
              <a:solidFill>
                <a:srgbClr val="FF0000"/>
              </a:solidFill>
            </a:endParaRPr>
          </a:p>
          <a:p>
            <a:r>
              <a:rPr lang="en-US" dirty="0" err="1" smtClean="0"/>
              <a:t>Reël</a:t>
            </a:r>
            <a:r>
              <a:rPr lang="en-US" dirty="0" smtClean="0"/>
              <a:t> 13: </a:t>
            </a:r>
            <a:r>
              <a:rPr lang="en-US" dirty="0" err="1"/>
              <a:t>en</a:t>
            </a:r>
            <a:r>
              <a:rPr lang="en-US" dirty="0"/>
              <a:t> </a:t>
            </a:r>
            <a:r>
              <a:rPr lang="en-US" dirty="0" err="1" smtClean="0"/>
              <a:t>protesteer</a:t>
            </a:r>
            <a:r>
              <a:rPr lang="en-US" dirty="0" smtClean="0"/>
              <a:t>: - </a:t>
            </a:r>
            <a:r>
              <a:rPr lang="en-US" dirty="0" err="1" smtClean="0">
                <a:solidFill>
                  <a:srgbClr val="FF0000"/>
                </a:solidFill>
              </a:rPr>
              <a:t>na</a:t>
            </a:r>
            <a:r>
              <a:rPr lang="en-US" dirty="0" smtClean="0">
                <a:solidFill>
                  <a:srgbClr val="FF0000"/>
                </a:solidFill>
              </a:rPr>
              <a:t> die </a:t>
            </a:r>
            <a:r>
              <a:rPr lang="en-US" dirty="0" err="1" smtClean="0">
                <a:solidFill>
                  <a:srgbClr val="FF0000"/>
                </a:solidFill>
              </a:rPr>
              <a:t>dubbelpunt</a:t>
            </a:r>
            <a:r>
              <a:rPr lang="en-US" dirty="0" smtClean="0">
                <a:solidFill>
                  <a:srgbClr val="FF0000"/>
                </a:solidFill>
              </a:rPr>
              <a:t> </a:t>
            </a:r>
            <a:r>
              <a:rPr lang="en-US" dirty="0" err="1" smtClean="0">
                <a:solidFill>
                  <a:srgbClr val="FF0000"/>
                </a:solidFill>
              </a:rPr>
              <a:t>gaan</a:t>
            </a:r>
            <a:r>
              <a:rPr lang="en-US" dirty="0" smtClean="0">
                <a:solidFill>
                  <a:srgbClr val="FF0000"/>
                </a:solidFill>
              </a:rPr>
              <a:t> ‘n </a:t>
            </a:r>
            <a:r>
              <a:rPr lang="en-US" dirty="0" err="1" smtClean="0">
                <a:solidFill>
                  <a:srgbClr val="FF0000"/>
                </a:solidFill>
              </a:rPr>
              <a:t>verduideliking</a:t>
            </a:r>
            <a:r>
              <a:rPr lang="en-US" dirty="0" smtClean="0">
                <a:solidFill>
                  <a:srgbClr val="FF0000"/>
                </a:solidFill>
              </a:rPr>
              <a:t> </a:t>
            </a:r>
            <a:r>
              <a:rPr lang="en-US" dirty="0" err="1" smtClean="0">
                <a:solidFill>
                  <a:srgbClr val="FF0000"/>
                </a:solidFill>
              </a:rPr>
              <a:t>volg</a:t>
            </a:r>
            <a:r>
              <a:rPr lang="en-US" dirty="0" smtClean="0">
                <a:solidFill>
                  <a:srgbClr val="FF0000"/>
                </a:solidFill>
              </a:rPr>
              <a:t>.</a:t>
            </a:r>
            <a:endParaRPr lang="en-US" dirty="0" smtClean="0"/>
          </a:p>
          <a:p>
            <a:endParaRPr lang="en-US" dirty="0">
              <a:solidFill>
                <a:srgbClr val="7030A0"/>
              </a:solidFill>
            </a:endParaRPr>
          </a:p>
          <a:p>
            <a:pPr marL="0" indent="0">
              <a:buNone/>
            </a:pPr>
            <a:r>
              <a:rPr lang="en-US" dirty="0" err="1" smtClean="0">
                <a:solidFill>
                  <a:srgbClr val="7030A0"/>
                </a:solidFill>
              </a:rPr>
              <a:t>Dit</a:t>
            </a:r>
            <a:r>
              <a:rPr lang="en-US" dirty="0" smtClean="0">
                <a:solidFill>
                  <a:srgbClr val="7030A0"/>
                </a:solidFill>
              </a:rPr>
              <a:t> </a:t>
            </a:r>
            <a:r>
              <a:rPr lang="en-US" dirty="0" err="1">
                <a:solidFill>
                  <a:srgbClr val="7030A0"/>
                </a:solidFill>
              </a:rPr>
              <a:t>wat</a:t>
            </a:r>
            <a:r>
              <a:rPr lang="en-US" dirty="0">
                <a:solidFill>
                  <a:srgbClr val="7030A0"/>
                </a:solidFill>
              </a:rPr>
              <a:t> </a:t>
            </a:r>
            <a:r>
              <a:rPr lang="en-US" dirty="0" err="1">
                <a:solidFill>
                  <a:srgbClr val="7030A0"/>
                </a:solidFill>
              </a:rPr>
              <a:t>sy</a:t>
            </a:r>
            <a:r>
              <a:rPr lang="en-US" dirty="0">
                <a:solidFill>
                  <a:srgbClr val="7030A0"/>
                </a:solidFill>
              </a:rPr>
              <a:t> in </a:t>
            </a:r>
            <a:r>
              <a:rPr lang="en-US" dirty="0" err="1">
                <a:solidFill>
                  <a:srgbClr val="7030A0"/>
                </a:solidFill>
              </a:rPr>
              <a:t>haar</a:t>
            </a:r>
            <a:r>
              <a:rPr lang="en-US" dirty="0">
                <a:solidFill>
                  <a:srgbClr val="7030A0"/>
                </a:solidFill>
              </a:rPr>
              <a:t> </a:t>
            </a:r>
            <a:r>
              <a:rPr lang="en-US" dirty="0" err="1">
                <a:solidFill>
                  <a:srgbClr val="7030A0"/>
                </a:solidFill>
              </a:rPr>
              <a:t>skooljare</a:t>
            </a:r>
            <a:r>
              <a:rPr lang="en-US" dirty="0">
                <a:solidFill>
                  <a:srgbClr val="7030A0"/>
                </a:solidFill>
              </a:rPr>
              <a:t> </a:t>
            </a:r>
            <a:r>
              <a:rPr lang="en-US" dirty="0" err="1">
                <a:solidFill>
                  <a:srgbClr val="7030A0"/>
                </a:solidFill>
              </a:rPr>
              <a:t>gedoen</a:t>
            </a:r>
            <a:r>
              <a:rPr lang="en-US" dirty="0">
                <a:solidFill>
                  <a:srgbClr val="7030A0"/>
                </a:solidFill>
              </a:rPr>
              <a:t> het </a:t>
            </a:r>
            <a:r>
              <a:rPr lang="en-US" dirty="0" err="1">
                <a:solidFill>
                  <a:srgbClr val="7030A0"/>
                </a:solidFill>
              </a:rPr>
              <a:t>en</a:t>
            </a:r>
            <a:r>
              <a:rPr lang="en-US" dirty="0">
                <a:solidFill>
                  <a:srgbClr val="7030A0"/>
                </a:solidFill>
              </a:rPr>
              <a:t> </a:t>
            </a:r>
            <a:r>
              <a:rPr lang="en-US" dirty="0" err="1">
                <a:solidFill>
                  <a:srgbClr val="7030A0"/>
                </a:solidFill>
              </a:rPr>
              <a:t>wat</a:t>
            </a:r>
            <a:r>
              <a:rPr lang="en-US" dirty="0">
                <a:solidFill>
                  <a:srgbClr val="7030A0"/>
                </a:solidFill>
              </a:rPr>
              <a:t> die </a:t>
            </a:r>
            <a:r>
              <a:rPr lang="en-US" dirty="0" err="1">
                <a:solidFill>
                  <a:srgbClr val="7030A0"/>
                </a:solidFill>
              </a:rPr>
              <a:t>kinders</a:t>
            </a:r>
            <a:r>
              <a:rPr lang="en-US" dirty="0">
                <a:solidFill>
                  <a:srgbClr val="7030A0"/>
                </a:solidFill>
              </a:rPr>
              <a:t> </a:t>
            </a:r>
            <a:r>
              <a:rPr lang="en-US" dirty="0" err="1">
                <a:solidFill>
                  <a:srgbClr val="7030A0"/>
                </a:solidFill>
              </a:rPr>
              <a:t>vandag</a:t>
            </a:r>
            <a:r>
              <a:rPr lang="en-US" dirty="0">
                <a:solidFill>
                  <a:srgbClr val="7030A0"/>
                </a:solidFill>
              </a:rPr>
              <a:t> </a:t>
            </a:r>
            <a:r>
              <a:rPr lang="en-US" dirty="0" err="1">
                <a:solidFill>
                  <a:srgbClr val="7030A0"/>
                </a:solidFill>
              </a:rPr>
              <a:t>ook</a:t>
            </a:r>
            <a:r>
              <a:rPr lang="en-US" dirty="0">
                <a:solidFill>
                  <a:srgbClr val="7030A0"/>
                </a:solidFill>
              </a:rPr>
              <a:t> nog </a:t>
            </a:r>
            <a:r>
              <a:rPr lang="en-US" dirty="0" err="1">
                <a:solidFill>
                  <a:srgbClr val="7030A0"/>
                </a:solidFill>
              </a:rPr>
              <a:t>doen</a:t>
            </a:r>
            <a:r>
              <a:rPr lang="en-US" dirty="0">
                <a:solidFill>
                  <a:srgbClr val="7030A0"/>
                </a:solidFill>
              </a:rPr>
              <a:t>, </a:t>
            </a:r>
            <a:r>
              <a:rPr lang="en-US" dirty="0" err="1">
                <a:solidFill>
                  <a:srgbClr val="7030A0"/>
                </a:solidFill>
              </a:rPr>
              <a:t>nl</a:t>
            </a:r>
            <a:r>
              <a:rPr lang="en-US" dirty="0">
                <a:solidFill>
                  <a:srgbClr val="7030A0"/>
                </a:solidFill>
              </a:rPr>
              <a:t>. “</a:t>
            </a:r>
            <a:r>
              <a:rPr lang="en-US" dirty="0" err="1">
                <a:solidFill>
                  <a:srgbClr val="7030A0"/>
                </a:solidFill>
              </a:rPr>
              <a:t>mor</a:t>
            </a:r>
            <a:r>
              <a:rPr lang="en-US" dirty="0">
                <a:solidFill>
                  <a:srgbClr val="7030A0"/>
                </a:solidFill>
              </a:rPr>
              <a:t>” </a:t>
            </a:r>
            <a:r>
              <a:rPr lang="en-US" dirty="0" err="1">
                <a:solidFill>
                  <a:srgbClr val="7030A0"/>
                </a:solidFill>
              </a:rPr>
              <a:t>en</a:t>
            </a:r>
            <a:r>
              <a:rPr lang="en-US" dirty="0">
                <a:solidFill>
                  <a:srgbClr val="7030A0"/>
                </a:solidFill>
              </a:rPr>
              <a:t> “</a:t>
            </a:r>
            <a:r>
              <a:rPr lang="en-US" dirty="0" err="1">
                <a:solidFill>
                  <a:srgbClr val="7030A0"/>
                </a:solidFill>
              </a:rPr>
              <a:t>protesteer</a:t>
            </a:r>
            <a:r>
              <a:rPr lang="en-US" dirty="0" smtClean="0">
                <a:solidFill>
                  <a:srgbClr val="7030A0"/>
                </a:solidFill>
              </a:rPr>
              <a:t>”.</a:t>
            </a:r>
          </a:p>
          <a:p>
            <a:pPr marL="0" indent="0">
              <a:buNone/>
            </a:pPr>
            <a:r>
              <a:rPr lang="en-US" dirty="0" smtClean="0">
                <a:solidFill>
                  <a:srgbClr val="7030A0"/>
                </a:solidFill>
              </a:rPr>
              <a:t>Die twee </a:t>
            </a:r>
            <a:r>
              <a:rPr lang="en-US" dirty="0" err="1" smtClean="0">
                <a:solidFill>
                  <a:srgbClr val="7030A0"/>
                </a:solidFill>
              </a:rPr>
              <a:t>woorde</a:t>
            </a:r>
            <a:r>
              <a:rPr lang="en-US" dirty="0" smtClean="0">
                <a:solidFill>
                  <a:srgbClr val="7030A0"/>
                </a:solidFill>
              </a:rPr>
              <a:t> </a:t>
            </a:r>
            <a:r>
              <a:rPr lang="en-US" dirty="0" err="1" smtClean="0">
                <a:solidFill>
                  <a:srgbClr val="7030A0"/>
                </a:solidFill>
              </a:rPr>
              <a:t>mor</a:t>
            </a:r>
            <a:r>
              <a:rPr lang="en-US" dirty="0" smtClean="0">
                <a:solidFill>
                  <a:srgbClr val="7030A0"/>
                </a:solidFill>
              </a:rPr>
              <a:t> </a:t>
            </a:r>
            <a:r>
              <a:rPr lang="en-US" dirty="0" err="1" smtClean="0">
                <a:solidFill>
                  <a:srgbClr val="7030A0"/>
                </a:solidFill>
              </a:rPr>
              <a:t>en</a:t>
            </a:r>
            <a:r>
              <a:rPr lang="en-US" dirty="0" smtClean="0">
                <a:solidFill>
                  <a:srgbClr val="7030A0"/>
                </a:solidFill>
              </a:rPr>
              <a:t> </a:t>
            </a:r>
            <a:r>
              <a:rPr lang="en-US" dirty="0" err="1" smtClean="0">
                <a:solidFill>
                  <a:srgbClr val="7030A0"/>
                </a:solidFill>
              </a:rPr>
              <a:t>protesteer</a:t>
            </a:r>
            <a:r>
              <a:rPr lang="en-US" dirty="0" smtClean="0">
                <a:solidFill>
                  <a:srgbClr val="7030A0"/>
                </a:solidFill>
              </a:rPr>
              <a:t> dui </a:t>
            </a:r>
            <a:r>
              <a:rPr lang="en-US" dirty="0" err="1" smtClean="0">
                <a:solidFill>
                  <a:srgbClr val="7030A0"/>
                </a:solidFill>
              </a:rPr>
              <a:t>aan</a:t>
            </a:r>
            <a:r>
              <a:rPr lang="en-US" dirty="0" smtClean="0">
                <a:solidFill>
                  <a:srgbClr val="7030A0"/>
                </a:solidFill>
              </a:rPr>
              <a:t> </a:t>
            </a:r>
            <a:r>
              <a:rPr lang="en-US" dirty="0" err="1" smtClean="0">
                <a:solidFill>
                  <a:srgbClr val="7030A0"/>
                </a:solidFill>
              </a:rPr>
              <a:t>dat</a:t>
            </a:r>
            <a:r>
              <a:rPr lang="en-US" dirty="0" smtClean="0">
                <a:solidFill>
                  <a:srgbClr val="7030A0"/>
                </a:solidFill>
              </a:rPr>
              <a:t> die </a:t>
            </a:r>
            <a:r>
              <a:rPr lang="en-US" dirty="0" err="1" smtClean="0">
                <a:solidFill>
                  <a:srgbClr val="7030A0"/>
                </a:solidFill>
              </a:rPr>
              <a:t>spreker</a:t>
            </a:r>
            <a:r>
              <a:rPr lang="en-US" dirty="0" smtClean="0">
                <a:solidFill>
                  <a:srgbClr val="7030A0"/>
                </a:solidFill>
              </a:rPr>
              <a:t> </a:t>
            </a:r>
            <a:r>
              <a:rPr lang="en-US" dirty="0" err="1" smtClean="0">
                <a:solidFill>
                  <a:srgbClr val="7030A0"/>
                </a:solidFill>
              </a:rPr>
              <a:t>soms</a:t>
            </a:r>
            <a:r>
              <a:rPr lang="en-US" dirty="0" smtClean="0">
                <a:solidFill>
                  <a:srgbClr val="7030A0"/>
                </a:solidFill>
              </a:rPr>
              <a:t> </a:t>
            </a:r>
            <a:r>
              <a:rPr lang="en-US" dirty="0" err="1" smtClean="0">
                <a:solidFill>
                  <a:srgbClr val="7030A0"/>
                </a:solidFill>
              </a:rPr>
              <a:t>ontevrede</a:t>
            </a:r>
            <a:r>
              <a:rPr lang="en-US" dirty="0" smtClean="0">
                <a:solidFill>
                  <a:srgbClr val="7030A0"/>
                </a:solidFill>
              </a:rPr>
              <a:t> was op </a:t>
            </a:r>
            <a:r>
              <a:rPr lang="en-US" dirty="0" err="1" smtClean="0">
                <a:solidFill>
                  <a:srgbClr val="7030A0"/>
                </a:solidFill>
              </a:rPr>
              <a:t>skool</a:t>
            </a:r>
            <a:r>
              <a:rPr lang="en-US" dirty="0" smtClean="0">
                <a:solidFill>
                  <a:srgbClr val="7030A0"/>
                </a:solidFill>
              </a:rPr>
              <a:t>.</a:t>
            </a:r>
          </a:p>
          <a:p>
            <a:pPr marL="0" indent="0">
              <a:buNone/>
            </a:pPr>
            <a:endParaRPr lang="en-US" dirty="0"/>
          </a:p>
        </p:txBody>
      </p:sp>
    </p:spTree>
    <p:extLst>
      <p:ext uri="{BB962C8B-B14F-4D97-AF65-F5344CB8AC3E}">
        <p14:creationId xmlns:p14="http://schemas.microsoft.com/office/powerpoint/2010/main" val="3188357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ZA" dirty="0" err="1" smtClean="0"/>
              <a:t>Strofe</a:t>
            </a:r>
            <a:r>
              <a:rPr lang="en-ZA" dirty="0" smtClean="0"/>
              <a:t> 2</a:t>
            </a:r>
            <a:endParaRPr lang="en-ZA" dirty="0"/>
          </a:p>
        </p:txBody>
      </p:sp>
      <p:sp>
        <p:nvSpPr>
          <p:cNvPr id="3" name="Content Placeholder 2"/>
          <p:cNvSpPr>
            <a:spLocks noGrp="1"/>
          </p:cNvSpPr>
          <p:nvPr>
            <p:ph idx="1"/>
          </p:nvPr>
        </p:nvSpPr>
        <p:spPr>
          <a:xfrm>
            <a:off x="107504" y="836712"/>
            <a:ext cx="8856984" cy="6021288"/>
          </a:xfrm>
        </p:spPr>
        <p:txBody>
          <a:bodyPr>
            <a:normAutofit lnSpcReduction="10000"/>
          </a:bodyPr>
          <a:lstStyle/>
          <a:p>
            <a:r>
              <a:rPr lang="en-ZA" dirty="0" smtClean="0"/>
              <a:t>Die </a:t>
            </a:r>
            <a:r>
              <a:rPr lang="en-ZA" b="1" dirty="0" err="1" smtClean="0"/>
              <a:t>haar</a:t>
            </a:r>
            <a:r>
              <a:rPr lang="en-ZA" b="1" dirty="0" smtClean="0"/>
              <a:t> </a:t>
            </a:r>
            <a:r>
              <a:rPr lang="en-ZA" dirty="0" smtClean="0"/>
              <a:t> dui </a:t>
            </a:r>
            <a:r>
              <a:rPr lang="en-ZA" dirty="0" err="1" smtClean="0"/>
              <a:t>moontlik</a:t>
            </a:r>
            <a:r>
              <a:rPr lang="en-ZA" dirty="0" smtClean="0"/>
              <a:t> op ‘n </a:t>
            </a:r>
            <a:r>
              <a:rPr lang="en-ZA" dirty="0" err="1" smtClean="0"/>
              <a:t>laerskoolonderwyseres</a:t>
            </a:r>
            <a:r>
              <a:rPr lang="en-ZA" dirty="0" smtClean="0"/>
              <a:t>.</a:t>
            </a:r>
          </a:p>
          <a:p>
            <a:r>
              <a:rPr lang="en-ZA" dirty="0" smtClean="0"/>
              <a:t>Die </a:t>
            </a:r>
            <a:r>
              <a:rPr lang="en-ZA" dirty="0" err="1" smtClean="0"/>
              <a:t>woorde</a:t>
            </a:r>
            <a:r>
              <a:rPr lang="en-ZA" dirty="0" smtClean="0"/>
              <a:t> </a:t>
            </a:r>
            <a:r>
              <a:rPr lang="en-ZA" b="1" dirty="0" err="1" smtClean="0"/>
              <a:t>vlytig</a:t>
            </a:r>
            <a:r>
              <a:rPr lang="en-ZA" b="1" dirty="0" smtClean="0"/>
              <a:t> </a:t>
            </a:r>
            <a:r>
              <a:rPr lang="en-ZA" dirty="0" err="1" smtClean="0"/>
              <a:t>en</a:t>
            </a:r>
            <a:r>
              <a:rPr lang="en-ZA" b="1" dirty="0" smtClean="0"/>
              <a:t> </a:t>
            </a:r>
            <a:r>
              <a:rPr lang="en-ZA" b="1" dirty="0" err="1" smtClean="0"/>
              <a:t>stort</a:t>
            </a:r>
            <a:r>
              <a:rPr lang="en-ZA" b="1" dirty="0" smtClean="0"/>
              <a:t> </a:t>
            </a:r>
            <a:r>
              <a:rPr lang="en-ZA" dirty="0" smtClean="0"/>
              <a:t>dui </a:t>
            </a:r>
            <a:r>
              <a:rPr lang="en-ZA" dirty="0" err="1" smtClean="0"/>
              <a:t>vir</a:t>
            </a:r>
            <a:r>
              <a:rPr lang="en-ZA" dirty="0" smtClean="0"/>
              <a:t> </a:t>
            </a:r>
            <a:r>
              <a:rPr lang="en-ZA" dirty="0" err="1" smtClean="0"/>
              <a:t>ons</a:t>
            </a:r>
            <a:r>
              <a:rPr lang="en-ZA" dirty="0" smtClean="0"/>
              <a:t> </a:t>
            </a:r>
            <a:r>
              <a:rPr lang="en-ZA" dirty="0" err="1" smtClean="0"/>
              <a:t>aan</a:t>
            </a:r>
            <a:r>
              <a:rPr lang="en-ZA" dirty="0" smtClean="0"/>
              <a:t> </a:t>
            </a:r>
            <a:r>
              <a:rPr lang="en-ZA" dirty="0" err="1" smtClean="0"/>
              <a:t>dat</a:t>
            </a:r>
            <a:r>
              <a:rPr lang="en-ZA" dirty="0" smtClean="0"/>
              <a:t> die </a:t>
            </a:r>
            <a:r>
              <a:rPr lang="en-ZA" dirty="0" err="1" smtClean="0"/>
              <a:t>kinders</a:t>
            </a:r>
            <a:r>
              <a:rPr lang="en-ZA" dirty="0" smtClean="0"/>
              <a:t> </a:t>
            </a:r>
            <a:r>
              <a:rPr lang="en-ZA" dirty="0" err="1" smtClean="0"/>
              <a:t>baie</a:t>
            </a:r>
            <a:r>
              <a:rPr lang="en-ZA" dirty="0" smtClean="0"/>
              <a:t> </a:t>
            </a:r>
            <a:r>
              <a:rPr lang="en-ZA" dirty="0" err="1" smtClean="0"/>
              <a:t>energie</a:t>
            </a:r>
            <a:r>
              <a:rPr lang="en-ZA" dirty="0" smtClean="0"/>
              <a:t> het.</a:t>
            </a:r>
          </a:p>
          <a:p>
            <a:r>
              <a:rPr lang="en-ZA" dirty="0" smtClean="0"/>
              <a:t>Die </a:t>
            </a:r>
            <a:r>
              <a:rPr lang="en-ZA" dirty="0" err="1" smtClean="0"/>
              <a:t>kinderstemme</a:t>
            </a:r>
            <a:r>
              <a:rPr lang="en-ZA" dirty="0" smtClean="0"/>
              <a:t> </a:t>
            </a:r>
            <a:r>
              <a:rPr lang="en-ZA" dirty="0" err="1" smtClean="0"/>
              <a:t>herinner</a:t>
            </a:r>
            <a:r>
              <a:rPr lang="en-ZA" dirty="0" smtClean="0"/>
              <a:t> die </a:t>
            </a:r>
            <a:r>
              <a:rPr lang="en-ZA" dirty="0" err="1" smtClean="0"/>
              <a:t>ondewyseres</a:t>
            </a:r>
            <a:r>
              <a:rPr lang="en-ZA" dirty="0" smtClean="0"/>
              <a:t> </a:t>
            </a:r>
            <a:r>
              <a:rPr lang="en-ZA" dirty="0" err="1" smtClean="0"/>
              <a:t>aan</a:t>
            </a:r>
            <a:r>
              <a:rPr lang="en-ZA" dirty="0" smtClean="0"/>
              <a:t> </a:t>
            </a:r>
            <a:r>
              <a:rPr lang="en-ZA" dirty="0" err="1" smtClean="0"/>
              <a:t>haar</a:t>
            </a:r>
            <a:r>
              <a:rPr lang="en-ZA" dirty="0" smtClean="0"/>
              <a:t> </a:t>
            </a:r>
            <a:r>
              <a:rPr lang="en-ZA" dirty="0" err="1" smtClean="0"/>
              <a:t>skooldae</a:t>
            </a:r>
            <a:r>
              <a:rPr lang="en-ZA" dirty="0" smtClean="0"/>
              <a:t>.</a:t>
            </a:r>
          </a:p>
          <a:p>
            <a:r>
              <a:rPr lang="en-ZA" dirty="0" smtClean="0"/>
              <a:t>Die </a:t>
            </a:r>
            <a:r>
              <a:rPr lang="en-ZA" dirty="0" err="1" smtClean="0"/>
              <a:t>sintuie</a:t>
            </a:r>
            <a:r>
              <a:rPr lang="en-ZA" dirty="0" smtClean="0"/>
              <a:t> </a:t>
            </a:r>
            <a:r>
              <a:rPr lang="en-ZA" dirty="0" err="1"/>
              <a:t>s</a:t>
            </a:r>
            <a:r>
              <a:rPr lang="en-ZA" dirty="0" err="1" smtClean="0"/>
              <a:t>maak</a:t>
            </a:r>
            <a:r>
              <a:rPr lang="en-ZA" dirty="0" smtClean="0"/>
              <a:t>, </a:t>
            </a:r>
            <a:r>
              <a:rPr lang="en-ZA" dirty="0" err="1" smtClean="0"/>
              <a:t>gehoor</a:t>
            </a:r>
            <a:r>
              <a:rPr lang="en-ZA" dirty="0" smtClean="0"/>
              <a:t>, </a:t>
            </a:r>
            <a:r>
              <a:rPr lang="en-ZA" dirty="0" err="1" smtClean="0"/>
              <a:t>tas</a:t>
            </a:r>
            <a:r>
              <a:rPr lang="en-ZA" dirty="0" smtClean="0"/>
              <a:t> </a:t>
            </a:r>
            <a:r>
              <a:rPr lang="en-ZA" dirty="0" err="1" smtClean="0"/>
              <a:t>en</a:t>
            </a:r>
            <a:r>
              <a:rPr lang="en-ZA" dirty="0" smtClean="0"/>
              <a:t> </a:t>
            </a:r>
            <a:r>
              <a:rPr lang="en-ZA" dirty="0" err="1" smtClean="0"/>
              <a:t>reuk</a:t>
            </a:r>
            <a:r>
              <a:rPr lang="en-ZA" dirty="0" smtClean="0"/>
              <a:t> </a:t>
            </a:r>
            <a:r>
              <a:rPr lang="en-ZA" dirty="0" err="1" smtClean="0"/>
              <a:t>kom</a:t>
            </a:r>
            <a:r>
              <a:rPr lang="en-ZA" dirty="0" smtClean="0"/>
              <a:t> in </a:t>
            </a:r>
            <a:r>
              <a:rPr lang="en-ZA" dirty="0" err="1" smtClean="0"/>
              <a:t>gedig</a:t>
            </a:r>
            <a:r>
              <a:rPr lang="en-ZA" dirty="0" smtClean="0"/>
              <a:t> </a:t>
            </a:r>
            <a:r>
              <a:rPr lang="en-ZA" dirty="0" err="1" smtClean="0"/>
              <a:t>voor</a:t>
            </a:r>
            <a:r>
              <a:rPr lang="en-ZA" dirty="0" smtClean="0"/>
              <a:t>.</a:t>
            </a:r>
          </a:p>
          <a:p>
            <a:pPr lvl="1"/>
            <a:r>
              <a:rPr lang="en-ZA" dirty="0" smtClean="0"/>
              <a:t> </a:t>
            </a:r>
            <a:r>
              <a:rPr lang="en-ZA" dirty="0" err="1"/>
              <a:t>S</a:t>
            </a:r>
            <a:r>
              <a:rPr lang="en-ZA" dirty="0" err="1" smtClean="0"/>
              <a:t>maak</a:t>
            </a:r>
            <a:r>
              <a:rPr lang="en-ZA" dirty="0" smtClean="0"/>
              <a:t>- </a:t>
            </a:r>
            <a:r>
              <a:rPr lang="en-ZA" dirty="0" err="1" smtClean="0"/>
              <a:t>proe</a:t>
            </a:r>
            <a:r>
              <a:rPr lang="en-ZA" dirty="0" smtClean="0"/>
              <a:t> </a:t>
            </a:r>
            <a:r>
              <a:rPr lang="en-ZA" dirty="0" err="1" smtClean="0"/>
              <a:t>jasmyn</a:t>
            </a:r>
            <a:endParaRPr lang="en-ZA" dirty="0" smtClean="0"/>
          </a:p>
          <a:p>
            <a:pPr lvl="1"/>
            <a:r>
              <a:rPr lang="en-ZA" dirty="0" err="1" smtClean="0"/>
              <a:t>Gehoor</a:t>
            </a:r>
            <a:r>
              <a:rPr lang="en-ZA" dirty="0" smtClean="0"/>
              <a:t> - </a:t>
            </a:r>
            <a:r>
              <a:rPr lang="en-ZA" dirty="0" err="1" smtClean="0"/>
              <a:t>druppels</a:t>
            </a:r>
            <a:r>
              <a:rPr lang="en-ZA" dirty="0" smtClean="0"/>
              <a:t> </a:t>
            </a:r>
            <a:r>
              <a:rPr lang="en-ZA" dirty="0" err="1" smtClean="0"/>
              <a:t>klank</a:t>
            </a:r>
            <a:endParaRPr lang="en-ZA" dirty="0" smtClean="0"/>
          </a:p>
          <a:p>
            <a:pPr lvl="1"/>
            <a:r>
              <a:rPr lang="en-ZA" dirty="0" err="1" smtClean="0"/>
              <a:t>Tas</a:t>
            </a:r>
            <a:r>
              <a:rPr lang="en-ZA" dirty="0" smtClean="0"/>
              <a:t>- die </a:t>
            </a:r>
            <a:r>
              <a:rPr lang="en-ZA" dirty="0" err="1" smtClean="0"/>
              <a:t>druppels</a:t>
            </a:r>
            <a:r>
              <a:rPr lang="en-ZA" dirty="0" smtClean="0"/>
              <a:t> </a:t>
            </a:r>
            <a:r>
              <a:rPr lang="en-ZA" dirty="0" err="1" smtClean="0"/>
              <a:t>klank</a:t>
            </a:r>
            <a:r>
              <a:rPr lang="en-ZA" dirty="0" smtClean="0"/>
              <a:t> </a:t>
            </a:r>
            <a:r>
              <a:rPr lang="en-ZA" dirty="0" err="1" smtClean="0"/>
              <a:t>wat</a:t>
            </a:r>
            <a:r>
              <a:rPr lang="en-ZA" dirty="0" smtClean="0"/>
              <a:t> </a:t>
            </a:r>
            <a:r>
              <a:rPr lang="en-ZA" dirty="0" err="1" smtClean="0"/>
              <a:t>oor</a:t>
            </a:r>
            <a:r>
              <a:rPr lang="en-ZA" dirty="0" smtClean="0"/>
              <a:t> </a:t>
            </a:r>
            <a:r>
              <a:rPr lang="en-ZA" dirty="0" err="1" smtClean="0"/>
              <a:t>haar</a:t>
            </a:r>
            <a:r>
              <a:rPr lang="en-ZA" dirty="0" smtClean="0"/>
              <a:t> </a:t>
            </a:r>
            <a:r>
              <a:rPr lang="en-ZA" dirty="0" err="1" smtClean="0"/>
              <a:t>stort</a:t>
            </a:r>
            <a:endParaRPr lang="en-ZA" dirty="0" smtClean="0"/>
          </a:p>
          <a:p>
            <a:pPr lvl="1"/>
            <a:r>
              <a:rPr lang="en-ZA" dirty="0" err="1" smtClean="0"/>
              <a:t>Reuk</a:t>
            </a:r>
            <a:r>
              <a:rPr lang="en-ZA" dirty="0" smtClean="0"/>
              <a:t> - </a:t>
            </a:r>
            <a:r>
              <a:rPr lang="en-ZA" dirty="0" err="1" smtClean="0"/>
              <a:t>ruik</a:t>
            </a:r>
            <a:r>
              <a:rPr lang="en-ZA" dirty="0" smtClean="0"/>
              <a:t> die </a:t>
            </a:r>
            <a:r>
              <a:rPr lang="en-ZA" dirty="0" err="1" smtClean="0"/>
              <a:t>jasmyn</a:t>
            </a:r>
            <a:r>
              <a:rPr lang="en-ZA" dirty="0" smtClean="0"/>
              <a:t> </a:t>
            </a:r>
          </a:p>
          <a:p>
            <a:pPr marL="2286000" lvl="5" indent="0">
              <a:buNone/>
            </a:pPr>
            <a:endParaRPr lang="en-ZA" dirty="0" smtClean="0"/>
          </a:p>
          <a:p>
            <a:endParaRPr lang="en-ZA" dirty="0" smtClean="0"/>
          </a:p>
          <a:p>
            <a:endParaRPr lang="en-ZA" dirty="0"/>
          </a:p>
        </p:txBody>
      </p:sp>
    </p:spTree>
    <p:extLst>
      <p:ext uri="{BB962C8B-B14F-4D97-AF65-F5344CB8AC3E}">
        <p14:creationId xmlns:p14="http://schemas.microsoft.com/office/powerpoint/2010/main" val="677260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000" b="-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95536" y="476672"/>
            <a:ext cx="8229600" cy="5962674"/>
          </a:xfrm>
        </p:spPr>
        <p:txBody>
          <a:bodyPr>
            <a:normAutofit/>
          </a:bodyPr>
          <a:lstStyle/>
          <a:p>
            <a:r>
              <a:rPr lang="en-ZA" b="1" dirty="0" err="1"/>
              <a:t>Letterlike</a:t>
            </a:r>
            <a:r>
              <a:rPr lang="en-ZA" b="1" dirty="0"/>
              <a:t> </a:t>
            </a:r>
            <a:r>
              <a:rPr lang="en-ZA" b="1" dirty="0" err="1"/>
              <a:t>betekenis</a:t>
            </a:r>
            <a:r>
              <a:rPr lang="en-ZA" b="1" dirty="0"/>
              <a:t> </a:t>
            </a:r>
            <a:r>
              <a:rPr lang="en-ZA" dirty="0"/>
              <a:t>: ‘n </a:t>
            </a:r>
            <a:r>
              <a:rPr lang="en-ZA" dirty="0" err="1"/>
              <a:t>strokie</a:t>
            </a:r>
            <a:r>
              <a:rPr lang="en-ZA" dirty="0"/>
              <a:t> leer, </a:t>
            </a:r>
            <a:r>
              <a:rPr lang="en-ZA" dirty="0" err="1"/>
              <a:t>karton</a:t>
            </a:r>
            <a:r>
              <a:rPr lang="en-ZA" dirty="0"/>
              <a:t> of </a:t>
            </a:r>
            <a:r>
              <a:rPr lang="en-ZA" dirty="0" err="1"/>
              <a:t>materiaal</a:t>
            </a:r>
            <a:r>
              <a:rPr lang="en-ZA" dirty="0"/>
              <a:t> </a:t>
            </a:r>
            <a:r>
              <a:rPr lang="en-ZA" dirty="0" err="1"/>
              <a:t>wat</a:t>
            </a:r>
            <a:r>
              <a:rPr lang="en-ZA" dirty="0"/>
              <a:t> </a:t>
            </a:r>
            <a:r>
              <a:rPr lang="en-ZA" dirty="0" err="1"/>
              <a:t>ons</a:t>
            </a:r>
            <a:r>
              <a:rPr lang="en-ZA" dirty="0"/>
              <a:t> in ‘n </a:t>
            </a:r>
            <a:r>
              <a:rPr lang="en-ZA" dirty="0" err="1"/>
              <a:t>boek</a:t>
            </a:r>
            <a:r>
              <a:rPr lang="en-ZA" dirty="0"/>
              <a:t> sit om </a:t>
            </a:r>
            <a:r>
              <a:rPr lang="en-ZA" dirty="0" err="1"/>
              <a:t>te</a:t>
            </a:r>
            <a:r>
              <a:rPr lang="en-ZA" dirty="0"/>
              <a:t> </a:t>
            </a:r>
            <a:r>
              <a:rPr lang="en-ZA" dirty="0" err="1"/>
              <a:t>wys</a:t>
            </a:r>
            <a:r>
              <a:rPr lang="en-ZA" dirty="0"/>
              <a:t> </a:t>
            </a:r>
            <a:r>
              <a:rPr lang="en-ZA" dirty="0" err="1"/>
              <a:t>waar</a:t>
            </a:r>
            <a:r>
              <a:rPr lang="en-ZA" dirty="0"/>
              <a:t> </a:t>
            </a:r>
            <a:r>
              <a:rPr lang="en-ZA" dirty="0" err="1"/>
              <a:t>ons</a:t>
            </a:r>
            <a:r>
              <a:rPr lang="en-ZA" dirty="0"/>
              <a:t> </a:t>
            </a:r>
            <a:r>
              <a:rPr lang="en-ZA" dirty="0" err="1"/>
              <a:t>ophou</a:t>
            </a:r>
            <a:r>
              <a:rPr lang="en-ZA" dirty="0"/>
              <a:t> lees het.</a:t>
            </a:r>
            <a:br>
              <a:rPr lang="en-ZA" dirty="0"/>
            </a:br>
            <a:r>
              <a:rPr lang="en-ZA" dirty="0"/>
              <a:t>In die </a:t>
            </a:r>
            <a:r>
              <a:rPr lang="en-ZA" dirty="0" err="1"/>
              <a:t>rekenaar</a:t>
            </a:r>
            <a:r>
              <a:rPr lang="en-ZA" dirty="0"/>
              <a:t> is </a:t>
            </a:r>
            <a:r>
              <a:rPr lang="en-ZA" dirty="0" err="1"/>
              <a:t>dit</a:t>
            </a:r>
            <a:r>
              <a:rPr lang="en-ZA" dirty="0"/>
              <a:t> ‘n </a:t>
            </a:r>
            <a:r>
              <a:rPr lang="en-ZA" dirty="0" err="1"/>
              <a:t>gestoorde</a:t>
            </a:r>
            <a:r>
              <a:rPr lang="en-ZA" dirty="0"/>
              <a:t> </a:t>
            </a:r>
            <a:r>
              <a:rPr lang="en-ZA" dirty="0" err="1"/>
              <a:t>kortroete</a:t>
            </a:r>
            <a:r>
              <a:rPr lang="en-ZA" dirty="0"/>
              <a:t> </a:t>
            </a:r>
            <a:r>
              <a:rPr lang="en-ZA" dirty="0" err="1"/>
              <a:t>wat</a:t>
            </a:r>
            <a:r>
              <a:rPr lang="en-ZA" dirty="0"/>
              <a:t> </a:t>
            </a:r>
            <a:r>
              <a:rPr lang="en-ZA" dirty="0" err="1"/>
              <a:t>jou</a:t>
            </a:r>
            <a:r>
              <a:rPr lang="en-ZA" dirty="0"/>
              <a:t> </a:t>
            </a:r>
            <a:r>
              <a:rPr lang="en-ZA" dirty="0" err="1"/>
              <a:t>na</a:t>
            </a:r>
            <a:r>
              <a:rPr lang="en-ZA" dirty="0"/>
              <a:t> ‘n </a:t>
            </a:r>
            <a:r>
              <a:rPr lang="en-ZA" dirty="0" err="1"/>
              <a:t>spesifieke</a:t>
            </a:r>
            <a:r>
              <a:rPr lang="en-ZA" dirty="0"/>
              <a:t> </a:t>
            </a:r>
            <a:r>
              <a:rPr lang="en-ZA" dirty="0" err="1"/>
              <a:t>webblad</a:t>
            </a:r>
            <a:r>
              <a:rPr lang="en-ZA" dirty="0"/>
              <a:t> lei.</a:t>
            </a:r>
            <a:br>
              <a:rPr lang="en-ZA" dirty="0"/>
            </a:br>
            <a:endParaRPr lang="en-ZA" dirty="0"/>
          </a:p>
        </p:txBody>
      </p:sp>
    </p:spTree>
    <p:extLst>
      <p:ext uri="{BB962C8B-B14F-4D97-AF65-F5344CB8AC3E}">
        <p14:creationId xmlns:p14="http://schemas.microsoft.com/office/powerpoint/2010/main" val="3616117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583362"/>
          </a:xfrm>
        </p:spPr>
        <p:txBody>
          <a:bodyPr>
            <a:normAutofit fontScale="90000"/>
          </a:bodyPr>
          <a:lstStyle/>
          <a:p>
            <a:r>
              <a:rPr lang="en-ZA" b="1" dirty="0" err="1"/>
              <a:t>Figuurlike</a:t>
            </a:r>
            <a:r>
              <a:rPr lang="en-ZA" b="1" dirty="0"/>
              <a:t> </a:t>
            </a:r>
            <a:r>
              <a:rPr lang="en-ZA" b="1" dirty="0" err="1"/>
              <a:t>betekenis</a:t>
            </a:r>
            <a:r>
              <a:rPr lang="en-ZA" b="1" dirty="0"/>
              <a:t> </a:t>
            </a:r>
            <a:r>
              <a:rPr lang="en-ZA" dirty="0"/>
              <a:t>: </a:t>
            </a:r>
            <a:r>
              <a:rPr lang="en-ZA" dirty="0" err="1"/>
              <a:t>Dit</a:t>
            </a:r>
            <a:r>
              <a:rPr lang="en-ZA" dirty="0"/>
              <a:t> is die </a:t>
            </a:r>
            <a:r>
              <a:rPr lang="en-ZA" dirty="0" err="1"/>
              <a:t>herinnering</a:t>
            </a:r>
            <a:r>
              <a:rPr lang="en-ZA" dirty="0"/>
              <a:t> </a:t>
            </a:r>
            <a:r>
              <a:rPr lang="en-ZA" dirty="0" err="1"/>
              <a:t>wat</a:t>
            </a:r>
            <a:r>
              <a:rPr lang="en-ZA" dirty="0"/>
              <a:t> </a:t>
            </a:r>
            <a:r>
              <a:rPr lang="en-ZA" dirty="0" err="1"/>
              <a:t>jy</a:t>
            </a:r>
            <a:r>
              <a:rPr lang="en-ZA" dirty="0"/>
              <a:t> in </a:t>
            </a:r>
            <a:r>
              <a:rPr lang="en-ZA" dirty="0" err="1"/>
              <a:t>jou</a:t>
            </a:r>
            <a:r>
              <a:rPr lang="en-ZA" dirty="0"/>
              <a:t> </a:t>
            </a:r>
            <a:r>
              <a:rPr lang="en-ZA" dirty="0" err="1"/>
              <a:t>geheue</a:t>
            </a:r>
            <a:r>
              <a:rPr lang="en-ZA" dirty="0"/>
              <a:t> </a:t>
            </a:r>
            <a:r>
              <a:rPr lang="en-ZA" dirty="0" err="1"/>
              <a:t>wegbêre</a:t>
            </a:r>
            <a:r>
              <a:rPr lang="en-ZA" dirty="0"/>
              <a:t> as ‘n </a:t>
            </a:r>
            <a:r>
              <a:rPr lang="en-ZA" dirty="0" err="1"/>
              <a:t>belangrike</a:t>
            </a:r>
            <a:r>
              <a:rPr lang="en-ZA" dirty="0"/>
              <a:t> of self </a:t>
            </a:r>
            <a:r>
              <a:rPr lang="en-ZA" dirty="0" err="1"/>
              <a:t>lewensveranderende</a:t>
            </a:r>
            <a:r>
              <a:rPr lang="en-ZA" dirty="0"/>
              <a:t> </a:t>
            </a:r>
            <a:r>
              <a:rPr lang="en-ZA" dirty="0" err="1"/>
              <a:t>gebeurtenis</a:t>
            </a:r>
            <a:r>
              <a:rPr lang="en-ZA" dirty="0"/>
              <a:t> </a:t>
            </a:r>
            <a:r>
              <a:rPr lang="en-ZA" dirty="0" err="1"/>
              <a:t>en</a:t>
            </a:r>
            <a:r>
              <a:rPr lang="en-ZA" dirty="0"/>
              <a:t> </a:t>
            </a:r>
            <a:r>
              <a:rPr lang="en-ZA" dirty="0" err="1"/>
              <a:t>jy</a:t>
            </a:r>
            <a:r>
              <a:rPr lang="en-ZA" dirty="0"/>
              <a:t> </a:t>
            </a:r>
            <a:r>
              <a:rPr lang="en-ZA" dirty="0" err="1"/>
              <a:t>sal</a:t>
            </a:r>
            <a:r>
              <a:rPr lang="en-ZA" dirty="0"/>
              <a:t> </a:t>
            </a:r>
            <a:r>
              <a:rPr lang="en-ZA" dirty="0" err="1"/>
              <a:t>elke</a:t>
            </a:r>
            <a:r>
              <a:rPr lang="en-ZA" dirty="0"/>
              <a:t> </a:t>
            </a:r>
            <a:r>
              <a:rPr lang="en-ZA" dirty="0" err="1"/>
              <a:t>keer</a:t>
            </a:r>
            <a:r>
              <a:rPr lang="en-ZA" dirty="0"/>
              <a:t> </a:t>
            </a:r>
            <a:r>
              <a:rPr lang="en-ZA" dirty="0" err="1"/>
              <a:t>daarheen</a:t>
            </a:r>
            <a:r>
              <a:rPr lang="en-ZA" dirty="0"/>
              <a:t> “</a:t>
            </a:r>
            <a:r>
              <a:rPr lang="en-ZA" dirty="0" err="1"/>
              <a:t>teruggaan</a:t>
            </a:r>
            <a:r>
              <a:rPr lang="en-ZA" dirty="0"/>
              <a:t>” om die </a:t>
            </a:r>
            <a:r>
              <a:rPr lang="en-ZA" dirty="0" err="1"/>
              <a:t>geluk</a:t>
            </a:r>
            <a:r>
              <a:rPr lang="en-ZA" dirty="0"/>
              <a:t> van </a:t>
            </a:r>
            <a:r>
              <a:rPr lang="en-ZA" dirty="0" err="1"/>
              <a:t>daardie</a:t>
            </a:r>
            <a:r>
              <a:rPr lang="en-ZA" dirty="0"/>
              <a:t> </a:t>
            </a:r>
            <a:r>
              <a:rPr lang="en-ZA" dirty="0" err="1"/>
              <a:t>oomblik</a:t>
            </a:r>
            <a:r>
              <a:rPr lang="en-ZA" dirty="0"/>
              <a:t> </a:t>
            </a:r>
            <a:r>
              <a:rPr lang="en-ZA" dirty="0" err="1"/>
              <a:t>te</a:t>
            </a:r>
            <a:r>
              <a:rPr lang="en-ZA" dirty="0"/>
              <a:t> </a:t>
            </a:r>
            <a:r>
              <a:rPr lang="en-ZA" dirty="0" err="1"/>
              <a:t>smaak</a:t>
            </a:r>
            <a:r>
              <a:rPr lang="en-ZA" dirty="0"/>
              <a:t>.</a:t>
            </a:r>
            <a:br>
              <a:rPr lang="en-ZA" dirty="0"/>
            </a:br>
            <a:r>
              <a:rPr lang="en-ZA" dirty="0" err="1"/>
              <a:t>Negatief</a:t>
            </a:r>
            <a:r>
              <a:rPr lang="en-ZA" dirty="0"/>
              <a:t> : om </a:t>
            </a:r>
            <a:r>
              <a:rPr lang="en-ZA" dirty="0" err="1"/>
              <a:t>weer</a:t>
            </a:r>
            <a:r>
              <a:rPr lang="en-ZA" dirty="0"/>
              <a:t> die </a:t>
            </a:r>
            <a:r>
              <a:rPr lang="en-ZA" dirty="0" err="1"/>
              <a:t>hartseer</a:t>
            </a:r>
            <a:r>
              <a:rPr lang="en-ZA" dirty="0"/>
              <a:t> </a:t>
            </a:r>
            <a:r>
              <a:rPr lang="en-ZA" dirty="0" err="1"/>
              <a:t>te</a:t>
            </a:r>
            <a:r>
              <a:rPr lang="en-ZA" dirty="0"/>
              <a:t> </a:t>
            </a:r>
            <a:r>
              <a:rPr lang="en-ZA" dirty="0" err="1"/>
              <a:t>onthou</a:t>
            </a:r>
            <a:r>
              <a:rPr lang="en-ZA" dirty="0"/>
              <a:t> om </a:t>
            </a:r>
            <a:r>
              <a:rPr lang="en-ZA" dirty="0" err="1"/>
              <a:t>nie</a:t>
            </a:r>
            <a:r>
              <a:rPr lang="en-ZA" dirty="0"/>
              <a:t> </a:t>
            </a:r>
            <a:r>
              <a:rPr lang="en-ZA" dirty="0" err="1"/>
              <a:t>dieselfde</a:t>
            </a:r>
            <a:r>
              <a:rPr lang="en-ZA" dirty="0"/>
              <a:t> </a:t>
            </a:r>
            <a:r>
              <a:rPr lang="en-ZA" dirty="0" err="1"/>
              <a:t>foute</a:t>
            </a:r>
            <a:r>
              <a:rPr lang="en-ZA" dirty="0"/>
              <a:t> </a:t>
            </a:r>
            <a:r>
              <a:rPr lang="en-ZA" dirty="0" err="1"/>
              <a:t>te</a:t>
            </a:r>
            <a:r>
              <a:rPr lang="en-ZA" dirty="0"/>
              <a:t> </a:t>
            </a:r>
            <a:r>
              <a:rPr lang="en-ZA" dirty="0" err="1"/>
              <a:t>begaan</a:t>
            </a:r>
            <a:r>
              <a:rPr lang="en-ZA" dirty="0"/>
              <a:t> </a:t>
            </a:r>
            <a:r>
              <a:rPr lang="en-ZA" dirty="0" err="1"/>
              <a:t>nie</a:t>
            </a:r>
            <a:r>
              <a:rPr lang="en-ZA" dirty="0"/>
              <a:t>. </a:t>
            </a:r>
            <a:br>
              <a:rPr lang="en-ZA" dirty="0"/>
            </a:br>
            <a:endParaRPr lang="en-ZA" dirty="0"/>
          </a:p>
        </p:txBody>
      </p:sp>
    </p:spTree>
    <p:extLst>
      <p:ext uri="{BB962C8B-B14F-4D97-AF65-F5344CB8AC3E}">
        <p14:creationId xmlns:p14="http://schemas.microsoft.com/office/powerpoint/2010/main" val="2481323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Uiterlike</a:t>
            </a:r>
            <a:r>
              <a:rPr lang="en-ZA" dirty="0" smtClean="0"/>
              <a:t> </a:t>
            </a:r>
            <a:r>
              <a:rPr lang="en-ZA" dirty="0" err="1" smtClean="0"/>
              <a:t>Bou</a:t>
            </a:r>
            <a:endParaRPr lang="en-ZA" dirty="0"/>
          </a:p>
        </p:txBody>
      </p:sp>
      <p:sp>
        <p:nvSpPr>
          <p:cNvPr id="3" name="Content Placeholder 2"/>
          <p:cNvSpPr>
            <a:spLocks noGrp="1"/>
          </p:cNvSpPr>
          <p:nvPr>
            <p:ph idx="1"/>
          </p:nvPr>
        </p:nvSpPr>
        <p:spPr/>
        <p:txBody>
          <a:bodyPr>
            <a:normAutofit/>
          </a:bodyPr>
          <a:lstStyle/>
          <a:p>
            <a:r>
              <a:rPr lang="en-US" sz="3600" dirty="0"/>
              <a:t>Die </a:t>
            </a:r>
            <a:r>
              <a:rPr lang="en-US" sz="3600" dirty="0" err="1"/>
              <a:t>gedig</a:t>
            </a:r>
            <a:r>
              <a:rPr lang="en-US" sz="3600" dirty="0"/>
              <a:t> </a:t>
            </a:r>
            <a:r>
              <a:rPr lang="en-US" sz="3600" dirty="0" err="1"/>
              <a:t>bestaan</a:t>
            </a:r>
            <a:r>
              <a:rPr lang="en-US" sz="3600" dirty="0"/>
              <a:t> </a:t>
            </a:r>
            <a:r>
              <a:rPr lang="en-US" sz="3600" dirty="0" err="1"/>
              <a:t>uit</a:t>
            </a:r>
            <a:r>
              <a:rPr lang="en-US" sz="3600" dirty="0"/>
              <a:t> </a:t>
            </a:r>
            <a:r>
              <a:rPr lang="en-US" sz="3600" dirty="0" smtClean="0"/>
              <a:t>6 </a:t>
            </a:r>
            <a:r>
              <a:rPr lang="en-US" sz="3600" dirty="0" err="1"/>
              <a:t>strofes</a:t>
            </a:r>
            <a:r>
              <a:rPr lang="en-US" sz="3600" dirty="0"/>
              <a:t>.</a:t>
            </a:r>
          </a:p>
          <a:p>
            <a:r>
              <a:rPr lang="en-US" sz="3600" dirty="0" err="1"/>
              <a:t>Strofes</a:t>
            </a:r>
            <a:r>
              <a:rPr lang="en-US" sz="3600" dirty="0"/>
              <a:t> </a:t>
            </a:r>
            <a:r>
              <a:rPr lang="en-US" sz="3600" dirty="0" err="1" smtClean="0"/>
              <a:t>verskillende</a:t>
            </a:r>
            <a:r>
              <a:rPr lang="en-US" sz="3600" dirty="0" smtClean="0"/>
              <a:t> </a:t>
            </a:r>
            <a:r>
              <a:rPr lang="en-US" sz="3600" dirty="0" err="1"/>
              <a:t>lengte</a:t>
            </a:r>
            <a:r>
              <a:rPr lang="en-US" sz="3600" dirty="0"/>
              <a:t>.</a:t>
            </a:r>
          </a:p>
          <a:p>
            <a:r>
              <a:rPr lang="en-US" sz="3600" dirty="0" err="1"/>
              <a:t>Geen</a:t>
            </a:r>
            <a:r>
              <a:rPr lang="en-US" sz="3600" dirty="0"/>
              <a:t> </a:t>
            </a:r>
            <a:r>
              <a:rPr lang="en-US" sz="3600" dirty="0" err="1"/>
              <a:t>vaste</a:t>
            </a:r>
            <a:r>
              <a:rPr lang="en-US" sz="3600" dirty="0"/>
              <a:t> </a:t>
            </a:r>
            <a:r>
              <a:rPr lang="en-US" sz="3600" dirty="0" err="1"/>
              <a:t>rymskema</a:t>
            </a:r>
            <a:r>
              <a:rPr lang="en-US" sz="3600" dirty="0"/>
              <a:t> </a:t>
            </a:r>
            <a:r>
              <a:rPr lang="en-US" sz="3600" dirty="0" err="1"/>
              <a:t>nie</a:t>
            </a:r>
            <a:r>
              <a:rPr lang="en-US" sz="3600" dirty="0" smtClean="0"/>
              <a:t>.</a:t>
            </a:r>
          </a:p>
          <a:p>
            <a:r>
              <a:rPr lang="en-US" sz="3600" dirty="0" err="1"/>
              <a:t>Afwesigheid</a:t>
            </a:r>
            <a:r>
              <a:rPr lang="en-US" sz="3600" dirty="0"/>
              <a:t> van </a:t>
            </a:r>
            <a:r>
              <a:rPr lang="en-US" sz="3600" dirty="0" err="1"/>
              <a:t>leestekens</a:t>
            </a:r>
            <a:r>
              <a:rPr lang="en-US" sz="3600" dirty="0"/>
              <a:t> is </a:t>
            </a:r>
            <a:r>
              <a:rPr lang="en-US" sz="3600" dirty="0" err="1" smtClean="0"/>
              <a:t>opvallend</a:t>
            </a:r>
            <a:r>
              <a:rPr lang="en-US" sz="3600" dirty="0" smtClean="0"/>
              <a:t>.</a:t>
            </a:r>
            <a:endParaRPr lang="en-US" sz="3600" dirty="0"/>
          </a:p>
          <a:p>
            <a:r>
              <a:rPr lang="en-US" sz="3600" dirty="0" err="1"/>
              <a:t>Gedig</a:t>
            </a:r>
            <a:r>
              <a:rPr lang="en-US" sz="3600" dirty="0"/>
              <a:t> is ‘n </a:t>
            </a:r>
            <a:r>
              <a:rPr lang="en-US" sz="3600" dirty="0" err="1"/>
              <a:t>vrye</a:t>
            </a:r>
            <a:r>
              <a:rPr lang="en-US" sz="3600" dirty="0"/>
              <a:t> </a:t>
            </a:r>
            <a:r>
              <a:rPr lang="en-US" sz="3600" dirty="0" err="1"/>
              <a:t>vers</a:t>
            </a:r>
            <a:r>
              <a:rPr lang="en-US" sz="3600" dirty="0"/>
              <a:t>.</a:t>
            </a:r>
          </a:p>
          <a:p>
            <a:r>
              <a:rPr lang="en-US" sz="3600" dirty="0" err="1"/>
              <a:t>Inkeping</a:t>
            </a:r>
            <a:r>
              <a:rPr lang="en-US" sz="3600" dirty="0"/>
              <a:t> in </a:t>
            </a:r>
            <a:r>
              <a:rPr lang="en-US" sz="3600" dirty="0" err="1"/>
              <a:t>strofes</a:t>
            </a:r>
            <a:r>
              <a:rPr lang="en-US" sz="3600" dirty="0"/>
              <a:t> 1, 3, 5 </a:t>
            </a:r>
            <a:r>
              <a:rPr lang="en-US" sz="3600" dirty="0" err="1"/>
              <a:t>en</a:t>
            </a:r>
            <a:r>
              <a:rPr lang="en-US" sz="3600" dirty="0"/>
              <a:t> 6.</a:t>
            </a:r>
          </a:p>
          <a:p>
            <a:r>
              <a:rPr lang="en-US" dirty="0" smtClean="0"/>
              <a:t>.</a:t>
            </a:r>
            <a:endParaRPr lang="en-US" dirty="0"/>
          </a:p>
          <a:p>
            <a:endParaRPr lang="en-ZA" dirty="0"/>
          </a:p>
        </p:txBody>
      </p:sp>
    </p:spTree>
    <p:extLst>
      <p:ext uri="{BB962C8B-B14F-4D97-AF65-F5344CB8AC3E}">
        <p14:creationId xmlns:p14="http://schemas.microsoft.com/office/powerpoint/2010/main" val="1415338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971600" y="404664"/>
            <a:ext cx="6840760" cy="6278642"/>
          </a:xfrm>
          <a:prstGeom prst="rect">
            <a:avLst/>
          </a:prstGeom>
        </p:spPr>
        <p:txBody>
          <a:bodyPr wrap="square">
            <a:spAutoFit/>
          </a:bodyPr>
          <a:lstStyle/>
          <a:p>
            <a:r>
              <a:rPr lang="af-ZA" sz="2400" b="1" dirty="0" smtClean="0"/>
              <a:t>BOEKMERK</a:t>
            </a:r>
            <a:endParaRPr lang="en-ZA" sz="2400" dirty="0" smtClean="0"/>
          </a:p>
          <a:p>
            <a:r>
              <a:rPr lang="af-ZA" sz="2400" b="1" dirty="0"/>
              <a:t> </a:t>
            </a:r>
            <a:endParaRPr lang="en-ZA" sz="2400" dirty="0"/>
          </a:p>
          <a:p>
            <a:r>
              <a:rPr lang="af-ZA" sz="2400" b="1" dirty="0"/>
              <a:t>1   kinders</a:t>
            </a:r>
            <a:endParaRPr lang="en-ZA" sz="2400" dirty="0"/>
          </a:p>
          <a:p>
            <a:r>
              <a:rPr lang="af-ZA" sz="2400" b="1" dirty="0"/>
              <a:t>2   met wange soos mossies</a:t>
            </a:r>
            <a:endParaRPr lang="en-ZA" sz="2400" dirty="0"/>
          </a:p>
          <a:p>
            <a:r>
              <a:rPr lang="af-ZA" sz="2400" b="1" dirty="0"/>
              <a:t>3   wat teen elke oggend stoei</a:t>
            </a:r>
            <a:endParaRPr lang="en-ZA" sz="2400" dirty="0"/>
          </a:p>
          <a:p>
            <a:r>
              <a:rPr lang="af-ZA" sz="2400" b="1" dirty="0"/>
              <a:t>4   hande altyd woerende vlerke</a:t>
            </a:r>
            <a:endParaRPr lang="en-ZA" sz="2400" dirty="0"/>
          </a:p>
          <a:p>
            <a:r>
              <a:rPr lang="af-ZA" sz="2400" b="1" dirty="0"/>
              <a:t>5   elke lyfie ‘n seilende gesang –</a:t>
            </a:r>
            <a:endParaRPr lang="en-ZA" sz="2400" dirty="0"/>
          </a:p>
          <a:p>
            <a:r>
              <a:rPr lang="af-ZA" sz="2400" b="1" dirty="0"/>
              <a:t>6          vlak bo die waterspieël</a:t>
            </a:r>
            <a:endParaRPr lang="en-ZA" sz="2400" dirty="0"/>
          </a:p>
          <a:p>
            <a:r>
              <a:rPr lang="af-ZA" sz="2400" b="1" dirty="0"/>
              <a:t>7          van ‘n klipvloergang</a:t>
            </a:r>
            <a:endParaRPr lang="en-ZA" sz="2400" dirty="0"/>
          </a:p>
          <a:p>
            <a:r>
              <a:rPr lang="af-ZA" sz="2400" b="1" dirty="0"/>
              <a:t> </a:t>
            </a:r>
            <a:endParaRPr lang="en-ZA" sz="2400" dirty="0"/>
          </a:p>
          <a:p>
            <a:r>
              <a:rPr lang="af-ZA" sz="2400" b="1" dirty="0"/>
              <a:t>8   vlytig stort die druppels klank</a:t>
            </a:r>
            <a:endParaRPr lang="en-ZA" sz="2400" dirty="0"/>
          </a:p>
          <a:p>
            <a:r>
              <a:rPr lang="af-ZA" sz="2400" b="1" dirty="0"/>
              <a:t>9   oor haar uit totdat sy verbaas</a:t>
            </a:r>
            <a:endParaRPr lang="en-ZA" sz="2400" dirty="0"/>
          </a:p>
          <a:p>
            <a:r>
              <a:rPr lang="af-ZA" sz="2400" b="1" dirty="0"/>
              <a:t>10 die reuk van bittersoet jasmyn</a:t>
            </a:r>
            <a:endParaRPr lang="en-ZA" sz="2400" dirty="0"/>
          </a:p>
          <a:p>
            <a:r>
              <a:rPr lang="af-ZA" sz="2400" b="1" dirty="0"/>
              <a:t>11 uit haar skooljare proe</a:t>
            </a:r>
            <a:endParaRPr lang="en-ZA" sz="2400" dirty="0"/>
          </a:p>
          <a:p>
            <a:r>
              <a:rPr lang="af-ZA" sz="2400" b="1" dirty="0"/>
              <a:t>12 waar sy ook kon mor</a:t>
            </a:r>
            <a:endParaRPr lang="en-ZA" sz="2400" dirty="0"/>
          </a:p>
          <a:p>
            <a:r>
              <a:rPr lang="af-ZA" sz="2400" b="1" dirty="0"/>
              <a:t>13 en protesteer</a:t>
            </a:r>
            <a:endParaRPr lang="en-ZA" sz="2400" dirty="0"/>
          </a:p>
          <a:p>
            <a:r>
              <a:rPr lang="af-ZA" b="1" dirty="0"/>
              <a:t> </a:t>
            </a:r>
            <a:endParaRPr lang="en-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225" y="136960"/>
            <a:ext cx="3998913" cy="2206625"/>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714655"/>
            <a:ext cx="2133600" cy="21336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856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61610" y="376191"/>
            <a:ext cx="4572000" cy="6247864"/>
          </a:xfrm>
          <a:prstGeom prst="rect">
            <a:avLst/>
          </a:prstGeom>
        </p:spPr>
        <p:txBody>
          <a:bodyPr>
            <a:spAutoFit/>
          </a:bodyPr>
          <a:lstStyle/>
          <a:p>
            <a:r>
              <a:rPr lang="af-ZA" sz="2000" b="1" dirty="0"/>
              <a:t>14       waarom is alles altyd ver</a:t>
            </a:r>
            <a:endParaRPr lang="en-ZA" sz="2000" dirty="0"/>
          </a:p>
          <a:p>
            <a:r>
              <a:rPr lang="af-ZA" sz="2000" b="1" dirty="0"/>
              <a:t>15       waarom is alles altyd hier</a:t>
            </a:r>
            <a:endParaRPr lang="en-ZA" sz="2000" dirty="0"/>
          </a:p>
          <a:p>
            <a:r>
              <a:rPr lang="af-ZA" sz="2000" b="1" dirty="0"/>
              <a:t>16       waarom moet ek leer</a:t>
            </a:r>
            <a:endParaRPr lang="en-ZA" sz="2000" dirty="0"/>
          </a:p>
          <a:p>
            <a:r>
              <a:rPr lang="af-ZA" sz="2000" b="1" dirty="0"/>
              <a:t>17       van optel aftrek deel</a:t>
            </a:r>
            <a:endParaRPr lang="en-ZA" sz="2000" dirty="0"/>
          </a:p>
          <a:p>
            <a:r>
              <a:rPr lang="af-ZA" sz="2000" b="1" dirty="0"/>
              <a:t>18       van dooie digters</a:t>
            </a:r>
            <a:endParaRPr lang="en-ZA" sz="2000" dirty="0"/>
          </a:p>
          <a:p>
            <a:r>
              <a:rPr lang="af-ZA" sz="2000" b="1" dirty="0"/>
              <a:t>19       uit die toentertyd</a:t>
            </a:r>
            <a:endParaRPr lang="en-ZA" sz="2000" dirty="0"/>
          </a:p>
          <a:p>
            <a:r>
              <a:rPr lang="af-ZA" sz="2000" b="1" dirty="0"/>
              <a:t>20       en watter land sit waar</a:t>
            </a:r>
            <a:endParaRPr lang="en-ZA" sz="2000" dirty="0"/>
          </a:p>
          <a:p>
            <a:r>
              <a:rPr lang="af-ZA" sz="2000" b="1" dirty="0"/>
              <a:t>21       en waarom draai die son</a:t>
            </a:r>
            <a:endParaRPr lang="en-ZA" sz="2000" dirty="0"/>
          </a:p>
          <a:p>
            <a:r>
              <a:rPr lang="af-ZA" sz="2000" b="1" dirty="0"/>
              <a:t> </a:t>
            </a:r>
            <a:endParaRPr lang="en-ZA" sz="2000" dirty="0"/>
          </a:p>
          <a:p>
            <a:r>
              <a:rPr lang="af-ZA" sz="2000" b="1" dirty="0" smtClean="0"/>
              <a:t>22   </a:t>
            </a:r>
            <a:r>
              <a:rPr lang="af-ZA" sz="2000" b="1" dirty="0"/>
              <a:t>toe maak sy die dag weer oor –</a:t>
            </a:r>
            <a:endParaRPr lang="en-ZA" sz="2000" dirty="0"/>
          </a:p>
          <a:p>
            <a:r>
              <a:rPr lang="af-ZA" sz="2000" b="1" dirty="0" smtClean="0"/>
              <a:t>23   met </a:t>
            </a:r>
            <a:r>
              <a:rPr lang="af-ZA" sz="2000" b="1" dirty="0"/>
              <a:t>elke skoolklok werk sy</a:t>
            </a:r>
            <a:endParaRPr lang="en-ZA" sz="2000" dirty="0"/>
          </a:p>
          <a:p>
            <a:r>
              <a:rPr lang="af-ZA" sz="2000" b="1" dirty="0"/>
              <a:t>24 </a:t>
            </a:r>
            <a:r>
              <a:rPr lang="af-ZA" sz="2000" b="1" dirty="0" smtClean="0"/>
              <a:t>  namens </a:t>
            </a:r>
            <a:r>
              <a:rPr lang="af-ZA" sz="2000" b="1" dirty="0"/>
              <a:t>mossiekind</a:t>
            </a:r>
            <a:endParaRPr lang="en-ZA" sz="2000" dirty="0"/>
          </a:p>
          <a:p>
            <a:r>
              <a:rPr lang="af-ZA" sz="2000" b="1" dirty="0"/>
              <a:t> </a:t>
            </a:r>
            <a:endParaRPr lang="en-ZA" sz="2000" dirty="0"/>
          </a:p>
          <a:p>
            <a:r>
              <a:rPr lang="af-ZA" sz="2000" b="1" dirty="0"/>
              <a:t>25       kom ons pars die wind</a:t>
            </a:r>
            <a:endParaRPr lang="en-ZA" sz="2000" dirty="0"/>
          </a:p>
          <a:p>
            <a:r>
              <a:rPr lang="af-ZA" sz="2000" b="1" dirty="0"/>
              <a:t>26       met wange soos soldaatjies</a:t>
            </a:r>
            <a:endParaRPr lang="en-ZA" sz="2000" dirty="0"/>
          </a:p>
          <a:p>
            <a:r>
              <a:rPr lang="af-ZA" sz="2000" b="1" dirty="0"/>
              <a:t> </a:t>
            </a:r>
            <a:endParaRPr lang="en-ZA" sz="2000" dirty="0"/>
          </a:p>
          <a:p>
            <a:r>
              <a:rPr lang="af-ZA" sz="2000" b="1" dirty="0"/>
              <a:t>27       totdat elkeen net die geur</a:t>
            </a:r>
            <a:endParaRPr lang="en-ZA" sz="2000" dirty="0"/>
          </a:p>
          <a:p>
            <a:r>
              <a:rPr lang="af-ZA" sz="2000" b="1" dirty="0"/>
              <a:t>28       van jasmyn kan boekmerk</a:t>
            </a:r>
            <a:endParaRPr lang="en-ZA" sz="2000" dirty="0"/>
          </a:p>
          <a:p>
            <a:r>
              <a:rPr lang="af-ZA" sz="2000" b="1" dirty="0"/>
              <a:t>29       teen die onheil van ons</a:t>
            </a:r>
            <a:endParaRPr lang="en-ZA" sz="2000" dirty="0"/>
          </a:p>
          <a:p>
            <a:r>
              <a:rPr lang="af-ZA" sz="2000" b="1" dirty="0"/>
              <a:t>30       ellelange reis</a:t>
            </a:r>
            <a:endParaRPr lang="en-ZA"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3967155" cy="18002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064" y="3437991"/>
            <a:ext cx="4781935" cy="235569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90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457018" y="980728"/>
            <a:ext cx="8424937" cy="5386090"/>
          </a:xfrm>
          <a:prstGeom prst="rect">
            <a:avLst/>
          </a:prstGeom>
          <a:noFill/>
        </p:spPr>
        <p:txBody>
          <a:bodyPr wrap="square" rtlCol="0">
            <a:spAutoFit/>
          </a:bodyPr>
          <a:lstStyle/>
          <a:p>
            <a:pPr marL="285750" indent="-285750">
              <a:buFont typeface="Arial" pitchFamily="34" charset="0"/>
              <a:buChar char="•"/>
            </a:pPr>
            <a:r>
              <a:rPr lang="en-ZA" sz="3200" b="1" dirty="0" err="1">
                <a:latin typeface="Century Gothic" pitchFamily="34" charset="0"/>
              </a:rPr>
              <a:t>mossies</a:t>
            </a:r>
            <a:r>
              <a:rPr lang="en-ZA" sz="3200" b="1" dirty="0">
                <a:latin typeface="Century Gothic" pitchFamily="34" charset="0"/>
              </a:rPr>
              <a:t> </a:t>
            </a:r>
            <a:r>
              <a:rPr lang="en-ZA" sz="3200" dirty="0">
                <a:latin typeface="Century Gothic" pitchFamily="34" charset="0"/>
              </a:rPr>
              <a:t>(</a:t>
            </a:r>
            <a:r>
              <a:rPr lang="en-ZA" sz="3200" i="1" dirty="0">
                <a:latin typeface="Century Gothic" pitchFamily="34" charset="0"/>
              </a:rPr>
              <a:t>sparrows</a:t>
            </a:r>
            <a:r>
              <a:rPr lang="en-ZA" sz="3200" dirty="0">
                <a:latin typeface="Century Gothic" pitchFamily="34" charset="0"/>
              </a:rPr>
              <a:t>): </a:t>
            </a:r>
            <a:r>
              <a:rPr lang="en-ZA" sz="3200" dirty="0" err="1" smtClean="0">
                <a:latin typeface="Century Gothic" pitchFamily="34" charset="0"/>
              </a:rPr>
              <a:t>klein</a:t>
            </a:r>
            <a:r>
              <a:rPr lang="en-ZA" sz="3200" dirty="0" smtClean="0">
                <a:latin typeface="Century Gothic" pitchFamily="34" charset="0"/>
              </a:rPr>
              <a:t> </a:t>
            </a:r>
          </a:p>
          <a:p>
            <a:r>
              <a:rPr lang="en-ZA" sz="3200" dirty="0" smtClean="0">
                <a:latin typeface="Century Gothic" pitchFamily="34" charset="0"/>
              </a:rPr>
              <a:t>  </a:t>
            </a:r>
            <a:r>
              <a:rPr lang="en-ZA" sz="3200" dirty="0" err="1" smtClean="0">
                <a:latin typeface="Century Gothic" pitchFamily="34" charset="0"/>
              </a:rPr>
              <a:t>vaal</a:t>
            </a:r>
            <a:r>
              <a:rPr lang="en-ZA" sz="3200" dirty="0" smtClean="0">
                <a:latin typeface="Century Gothic" pitchFamily="34" charset="0"/>
              </a:rPr>
              <a:t> </a:t>
            </a:r>
            <a:r>
              <a:rPr lang="en-ZA" sz="3200" dirty="0" err="1">
                <a:latin typeface="Century Gothic" pitchFamily="34" charset="0"/>
              </a:rPr>
              <a:t>voëltjies</a:t>
            </a:r>
            <a:r>
              <a:rPr lang="en-ZA" sz="3200" dirty="0">
                <a:latin typeface="Century Gothic" pitchFamily="34" charset="0"/>
              </a:rPr>
              <a:t> met </a:t>
            </a:r>
            <a:r>
              <a:rPr lang="en-ZA" sz="3200" dirty="0" err="1" smtClean="0">
                <a:latin typeface="Century Gothic" pitchFamily="34" charset="0"/>
              </a:rPr>
              <a:t>klein</a:t>
            </a:r>
            <a:r>
              <a:rPr lang="en-ZA" sz="3200" dirty="0">
                <a:latin typeface="Century Gothic" pitchFamily="34" charset="0"/>
              </a:rPr>
              <a:t>, </a:t>
            </a:r>
            <a:endParaRPr lang="en-ZA" sz="3200" dirty="0" smtClean="0">
              <a:latin typeface="Century Gothic" pitchFamily="34" charset="0"/>
            </a:endParaRPr>
          </a:p>
          <a:p>
            <a:r>
              <a:rPr lang="en-ZA" sz="3200" dirty="0">
                <a:latin typeface="Century Gothic" pitchFamily="34" charset="0"/>
              </a:rPr>
              <a:t> </a:t>
            </a:r>
            <a:r>
              <a:rPr lang="en-ZA" sz="3200" dirty="0" smtClean="0">
                <a:latin typeface="Century Gothic" pitchFamily="34" charset="0"/>
              </a:rPr>
              <a:t> </a:t>
            </a:r>
            <a:r>
              <a:rPr lang="en-ZA" sz="3200" dirty="0" err="1" smtClean="0">
                <a:latin typeface="Century Gothic" pitchFamily="34" charset="0"/>
              </a:rPr>
              <a:t>ronde</a:t>
            </a:r>
            <a:r>
              <a:rPr lang="en-ZA" sz="3200" dirty="0" smtClean="0">
                <a:latin typeface="Century Gothic" pitchFamily="34" charset="0"/>
              </a:rPr>
              <a:t> wit </a:t>
            </a:r>
            <a:r>
              <a:rPr lang="en-ZA" sz="3200" dirty="0">
                <a:latin typeface="Century Gothic" pitchFamily="34" charset="0"/>
              </a:rPr>
              <a:t>of swart </a:t>
            </a:r>
            <a:r>
              <a:rPr lang="en-ZA" sz="3200" dirty="0" err="1">
                <a:latin typeface="Century Gothic" pitchFamily="34" charset="0"/>
              </a:rPr>
              <a:t>gesiggies</a:t>
            </a:r>
            <a:r>
              <a:rPr lang="en-ZA" sz="3200" dirty="0">
                <a:latin typeface="Century Gothic" pitchFamily="34" charset="0"/>
              </a:rPr>
              <a:t> </a:t>
            </a:r>
            <a:r>
              <a:rPr lang="en-ZA" sz="3200" dirty="0" smtClean="0">
                <a:latin typeface="Century Gothic" pitchFamily="34" charset="0"/>
              </a:rPr>
              <a:t>.</a:t>
            </a:r>
          </a:p>
          <a:p>
            <a:pPr marL="285750" indent="-285750">
              <a:buFont typeface="Arial" pitchFamily="34" charset="0"/>
              <a:buChar char="•"/>
            </a:pPr>
            <a:r>
              <a:rPr lang="en-ZA" sz="3200" b="1" dirty="0" err="1" smtClean="0">
                <a:latin typeface="Century Gothic" pitchFamily="34" charset="0"/>
              </a:rPr>
              <a:t>Mossies</a:t>
            </a:r>
            <a:r>
              <a:rPr lang="en-ZA" sz="3200" b="1" dirty="0" smtClean="0">
                <a:latin typeface="Century Gothic" pitchFamily="34" charset="0"/>
              </a:rPr>
              <a:t> in die </a:t>
            </a:r>
            <a:r>
              <a:rPr lang="en-ZA" sz="3200" b="1" dirty="0" err="1" smtClean="0">
                <a:latin typeface="Century Gothic" pitchFamily="34" charset="0"/>
              </a:rPr>
              <a:t>Bybel</a:t>
            </a:r>
            <a:r>
              <a:rPr lang="en-ZA" sz="3200" b="1" dirty="0" smtClean="0">
                <a:latin typeface="Century Gothic" pitchFamily="34" charset="0"/>
              </a:rPr>
              <a:t>:</a:t>
            </a:r>
          </a:p>
          <a:p>
            <a:r>
              <a:rPr lang="en-ZA" sz="2400" b="1" dirty="0" smtClean="0">
                <a:latin typeface="Century Gothic" pitchFamily="34" charset="0"/>
              </a:rPr>
              <a:t>	</a:t>
            </a:r>
            <a:r>
              <a:rPr lang="en-ZA" sz="2400" dirty="0" smtClean="0">
                <a:latin typeface="Century Gothic" pitchFamily="34" charset="0"/>
              </a:rPr>
              <a:t>Lukas </a:t>
            </a:r>
            <a:r>
              <a:rPr lang="en-ZA" sz="2400" dirty="0">
                <a:latin typeface="Century Gothic" pitchFamily="34" charset="0"/>
              </a:rPr>
              <a:t>12:6-7: </a:t>
            </a:r>
            <a:endParaRPr lang="en-ZA" sz="2400" dirty="0" smtClean="0">
              <a:latin typeface="Century Gothic" pitchFamily="34" charset="0"/>
            </a:endParaRPr>
          </a:p>
          <a:p>
            <a:r>
              <a:rPr lang="en-ZA" sz="2400" dirty="0" smtClean="0">
                <a:latin typeface="Century Gothic" pitchFamily="34" charset="0"/>
              </a:rPr>
              <a:t>	(</a:t>
            </a:r>
            <a:r>
              <a:rPr lang="en-ZA" sz="2400" dirty="0">
                <a:latin typeface="Century Gothic" pitchFamily="34" charset="0"/>
              </a:rPr>
              <a:t>6) “Word </a:t>
            </a:r>
            <a:r>
              <a:rPr lang="en-ZA" sz="2400" dirty="0" err="1">
                <a:latin typeface="Century Gothic" pitchFamily="34" charset="0"/>
              </a:rPr>
              <a:t>vyf</a:t>
            </a:r>
            <a:r>
              <a:rPr lang="en-ZA" sz="2400" dirty="0">
                <a:latin typeface="Century Gothic" pitchFamily="34" charset="0"/>
              </a:rPr>
              <a:t> </a:t>
            </a:r>
            <a:r>
              <a:rPr lang="en-ZA" sz="2400" dirty="0" err="1">
                <a:latin typeface="Century Gothic" pitchFamily="34" charset="0"/>
              </a:rPr>
              <a:t>mossies</a:t>
            </a:r>
            <a:r>
              <a:rPr lang="en-ZA" sz="2400" dirty="0">
                <a:latin typeface="Century Gothic" pitchFamily="34" charset="0"/>
              </a:rPr>
              <a:t> </a:t>
            </a:r>
            <a:r>
              <a:rPr lang="en-ZA" sz="2400" dirty="0" err="1">
                <a:latin typeface="Century Gothic" pitchFamily="34" charset="0"/>
              </a:rPr>
              <a:t>nie</a:t>
            </a:r>
            <a:r>
              <a:rPr lang="en-ZA" sz="2400" dirty="0">
                <a:latin typeface="Century Gothic" pitchFamily="34" charset="0"/>
              </a:rPr>
              <a:t> </a:t>
            </a:r>
            <a:r>
              <a:rPr lang="en-ZA" sz="2400" dirty="0" err="1">
                <a:latin typeface="Century Gothic" pitchFamily="34" charset="0"/>
              </a:rPr>
              <a:t>vir</a:t>
            </a:r>
            <a:r>
              <a:rPr lang="en-ZA" sz="2400" dirty="0">
                <a:latin typeface="Century Gothic" pitchFamily="34" charset="0"/>
              </a:rPr>
              <a:t> twee sent </a:t>
            </a:r>
            <a:r>
              <a:rPr lang="en-ZA" sz="2400" dirty="0" err="1">
                <a:latin typeface="Century Gothic" pitchFamily="34" charset="0"/>
              </a:rPr>
              <a:t>verkoop</a:t>
            </a:r>
            <a:r>
              <a:rPr lang="en-ZA" sz="2400" dirty="0">
                <a:latin typeface="Century Gothic" pitchFamily="34" charset="0"/>
              </a:rPr>
              <a:t> </a:t>
            </a:r>
            <a:r>
              <a:rPr lang="en-ZA" sz="2400" dirty="0" err="1">
                <a:latin typeface="Century Gothic" pitchFamily="34" charset="0"/>
              </a:rPr>
              <a:t>nie</a:t>
            </a:r>
            <a:r>
              <a:rPr lang="en-ZA" sz="2400" dirty="0">
                <a:latin typeface="Century Gothic" pitchFamily="34" charset="0"/>
              </a:rPr>
              <a:t>? </a:t>
            </a:r>
            <a:r>
              <a:rPr lang="en-ZA" sz="2400" dirty="0" smtClean="0">
                <a:latin typeface="Century Gothic" pitchFamily="34" charset="0"/>
              </a:rPr>
              <a:t>Tog word </a:t>
            </a:r>
            <a:r>
              <a:rPr lang="en-ZA" sz="2400" dirty="0" err="1" smtClean="0">
                <a:latin typeface="Century Gothic" pitchFamily="34" charset="0"/>
              </a:rPr>
              <a:t>nie</a:t>
            </a:r>
            <a:r>
              <a:rPr lang="en-ZA" sz="2400" dirty="0" smtClean="0">
                <a:latin typeface="Century Gothic" pitchFamily="34" charset="0"/>
              </a:rPr>
              <a:t> 	</a:t>
            </a:r>
            <a:r>
              <a:rPr lang="en-ZA" sz="2400" dirty="0" err="1" smtClean="0">
                <a:latin typeface="Century Gothic" pitchFamily="34" charset="0"/>
              </a:rPr>
              <a:t>een</a:t>
            </a:r>
            <a:r>
              <a:rPr lang="en-ZA" sz="2400" dirty="0" smtClean="0">
                <a:latin typeface="Century Gothic" pitchFamily="34" charset="0"/>
              </a:rPr>
              <a:t> </a:t>
            </a:r>
            <a:r>
              <a:rPr lang="en-ZA" sz="2400" dirty="0">
                <a:latin typeface="Century Gothic" pitchFamily="34" charset="0"/>
              </a:rPr>
              <a:t>van </a:t>
            </a:r>
            <a:r>
              <a:rPr lang="en-ZA" sz="2400" dirty="0" err="1">
                <a:latin typeface="Century Gothic" pitchFamily="34" charset="0"/>
              </a:rPr>
              <a:t>hulle</a:t>
            </a:r>
            <a:r>
              <a:rPr lang="en-ZA" sz="2400" dirty="0">
                <a:latin typeface="Century Gothic" pitchFamily="34" charset="0"/>
              </a:rPr>
              <a:t> </a:t>
            </a:r>
            <a:r>
              <a:rPr lang="en-ZA" sz="2400" dirty="0" err="1">
                <a:latin typeface="Century Gothic" pitchFamily="34" charset="0"/>
              </a:rPr>
              <a:t>deur</a:t>
            </a:r>
            <a:r>
              <a:rPr lang="en-ZA" sz="2400" dirty="0">
                <a:latin typeface="Century Gothic" pitchFamily="34" charset="0"/>
              </a:rPr>
              <a:t> God </a:t>
            </a:r>
            <a:r>
              <a:rPr lang="en-ZA" sz="2400" dirty="0" err="1">
                <a:latin typeface="Century Gothic" pitchFamily="34" charset="0"/>
              </a:rPr>
              <a:t>vergeet</a:t>
            </a:r>
            <a:r>
              <a:rPr lang="en-ZA" sz="2400" dirty="0">
                <a:latin typeface="Century Gothic" pitchFamily="34" charset="0"/>
              </a:rPr>
              <a:t> </a:t>
            </a:r>
            <a:r>
              <a:rPr lang="en-ZA" sz="2400" dirty="0" err="1">
                <a:latin typeface="Century Gothic" pitchFamily="34" charset="0"/>
              </a:rPr>
              <a:t>nie</a:t>
            </a:r>
            <a:r>
              <a:rPr lang="en-ZA" sz="2400" dirty="0">
                <a:latin typeface="Century Gothic" pitchFamily="34" charset="0"/>
              </a:rPr>
              <a:t>.</a:t>
            </a:r>
          </a:p>
          <a:p>
            <a:r>
              <a:rPr lang="en-ZA" sz="2400" dirty="0" smtClean="0">
                <a:latin typeface="Century Gothic" pitchFamily="34" charset="0"/>
              </a:rPr>
              <a:t>	(</a:t>
            </a:r>
            <a:r>
              <a:rPr lang="en-ZA" sz="2400" dirty="0">
                <a:latin typeface="Century Gothic" pitchFamily="34" charset="0"/>
              </a:rPr>
              <a:t>7) </a:t>
            </a:r>
            <a:r>
              <a:rPr lang="en-ZA" sz="2400" dirty="0" err="1">
                <a:latin typeface="Century Gothic" pitchFamily="34" charset="0"/>
              </a:rPr>
              <a:t>Selfs</a:t>
            </a:r>
            <a:r>
              <a:rPr lang="en-ZA" sz="2400" dirty="0">
                <a:latin typeface="Century Gothic" pitchFamily="34" charset="0"/>
              </a:rPr>
              <a:t> die hare op </a:t>
            </a:r>
            <a:r>
              <a:rPr lang="en-ZA" sz="2400" dirty="0" err="1">
                <a:latin typeface="Century Gothic" pitchFamily="34" charset="0"/>
              </a:rPr>
              <a:t>julle</a:t>
            </a:r>
            <a:r>
              <a:rPr lang="en-ZA" sz="2400" dirty="0">
                <a:latin typeface="Century Gothic" pitchFamily="34" charset="0"/>
              </a:rPr>
              <a:t> kop is </a:t>
            </a:r>
            <a:r>
              <a:rPr lang="en-ZA" sz="2400" dirty="0" err="1">
                <a:latin typeface="Century Gothic" pitchFamily="34" charset="0"/>
              </a:rPr>
              <a:t>almal</a:t>
            </a:r>
            <a:r>
              <a:rPr lang="en-ZA" sz="2400" dirty="0">
                <a:latin typeface="Century Gothic" pitchFamily="34" charset="0"/>
              </a:rPr>
              <a:t> </a:t>
            </a:r>
            <a:r>
              <a:rPr lang="en-ZA" sz="2400" dirty="0" err="1">
                <a:latin typeface="Century Gothic" pitchFamily="34" charset="0"/>
              </a:rPr>
              <a:t>getel</a:t>
            </a:r>
            <a:r>
              <a:rPr lang="en-ZA" sz="2400" dirty="0">
                <a:latin typeface="Century Gothic" pitchFamily="34" charset="0"/>
              </a:rPr>
              <a:t>. </a:t>
            </a:r>
            <a:r>
              <a:rPr lang="en-ZA" sz="2400" dirty="0" err="1" smtClean="0">
                <a:latin typeface="Century Gothic" pitchFamily="34" charset="0"/>
              </a:rPr>
              <a:t>Moenie</a:t>
            </a:r>
            <a:r>
              <a:rPr lang="en-ZA" sz="2400" dirty="0" smtClean="0">
                <a:latin typeface="Century Gothic" pitchFamily="34" charset="0"/>
              </a:rPr>
              <a:t> bang </a:t>
            </a:r>
            <a:r>
              <a:rPr lang="en-ZA" sz="2400" dirty="0" err="1" smtClean="0">
                <a:latin typeface="Century Gothic" pitchFamily="34" charset="0"/>
              </a:rPr>
              <a:t>wees</a:t>
            </a:r>
            <a:r>
              <a:rPr lang="en-ZA" sz="2400" dirty="0" smtClean="0">
                <a:latin typeface="Century Gothic" pitchFamily="34" charset="0"/>
              </a:rPr>
              <a:t> </a:t>
            </a:r>
            <a:r>
              <a:rPr lang="en-ZA" sz="2400" dirty="0" err="1" smtClean="0">
                <a:latin typeface="Century Gothic" pitchFamily="34" charset="0"/>
              </a:rPr>
              <a:t>nie</a:t>
            </a:r>
            <a:r>
              <a:rPr lang="en-ZA" sz="2400" dirty="0">
                <a:latin typeface="Century Gothic" pitchFamily="34" charset="0"/>
              </a:rPr>
              <a:t>. </a:t>
            </a:r>
            <a:r>
              <a:rPr lang="en-ZA" sz="2400" b="1" dirty="0" err="1">
                <a:latin typeface="Century Gothic" pitchFamily="34" charset="0"/>
              </a:rPr>
              <a:t>Julle</a:t>
            </a:r>
            <a:r>
              <a:rPr lang="en-ZA" sz="2400" b="1" dirty="0">
                <a:latin typeface="Century Gothic" pitchFamily="34" charset="0"/>
              </a:rPr>
              <a:t> is </a:t>
            </a:r>
            <a:r>
              <a:rPr lang="en-ZA" sz="2400" b="1" dirty="0" err="1">
                <a:latin typeface="Century Gothic" pitchFamily="34" charset="0"/>
              </a:rPr>
              <a:t>meer</a:t>
            </a:r>
            <a:r>
              <a:rPr lang="en-ZA" sz="2400" b="1" dirty="0">
                <a:latin typeface="Century Gothic" pitchFamily="34" charset="0"/>
              </a:rPr>
              <a:t> </a:t>
            </a:r>
            <a:r>
              <a:rPr lang="en-ZA" sz="2400" b="1" dirty="0" err="1">
                <a:latin typeface="Century Gothic" pitchFamily="34" charset="0"/>
              </a:rPr>
              <a:t>werd</a:t>
            </a:r>
            <a:r>
              <a:rPr lang="en-ZA" sz="2400" b="1" dirty="0">
                <a:latin typeface="Century Gothic" pitchFamily="34" charset="0"/>
              </a:rPr>
              <a:t> as </a:t>
            </a:r>
            <a:r>
              <a:rPr lang="en-ZA" sz="2400" b="1" dirty="0" err="1">
                <a:latin typeface="Century Gothic" pitchFamily="34" charset="0"/>
              </a:rPr>
              <a:t>baie</a:t>
            </a:r>
            <a:r>
              <a:rPr lang="en-ZA" sz="2400" b="1" dirty="0">
                <a:latin typeface="Century Gothic" pitchFamily="34" charset="0"/>
              </a:rPr>
              <a:t> </a:t>
            </a:r>
            <a:r>
              <a:rPr lang="en-ZA" sz="2400" b="1" dirty="0" err="1">
                <a:latin typeface="Century Gothic" pitchFamily="34" charset="0"/>
              </a:rPr>
              <a:t>mossies</a:t>
            </a:r>
            <a:r>
              <a:rPr lang="en-ZA" sz="2400" dirty="0">
                <a:latin typeface="Century Gothic" pitchFamily="34" charset="0"/>
              </a:rPr>
              <a:t>.”</a:t>
            </a:r>
          </a:p>
          <a:p>
            <a:r>
              <a:rPr lang="en-ZA" sz="2400" dirty="0">
                <a:latin typeface="Century Gothic" pitchFamily="34" charset="0"/>
              </a:rPr>
              <a:t>       </a:t>
            </a:r>
            <a:r>
              <a:rPr lang="en-ZA" sz="2400" dirty="0" smtClean="0">
                <a:latin typeface="Century Gothic" pitchFamily="34" charset="0"/>
              </a:rPr>
              <a:t>In </a:t>
            </a:r>
            <a:r>
              <a:rPr lang="en-ZA" sz="2400" dirty="0" err="1">
                <a:latin typeface="Century Gothic" pitchFamily="34" charset="0"/>
              </a:rPr>
              <a:t>hierdie</a:t>
            </a:r>
            <a:r>
              <a:rPr lang="en-ZA" sz="2400" dirty="0">
                <a:latin typeface="Century Gothic" pitchFamily="34" charset="0"/>
              </a:rPr>
              <a:t> twee verse word </a:t>
            </a:r>
            <a:r>
              <a:rPr lang="en-ZA" sz="2400" dirty="0" err="1">
                <a:latin typeface="Century Gothic" pitchFamily="34" charset="0"/>
              </a:rPr>
              <a:t>aangedui</a:t>
            </a:r>
            <a:r>
              <a:rPr lang="en-ZA" sz="2400" dirty="0">
                <a:latin typeface="Century Gothic" pitchFamily="34" charset="0"/>
              </a:rPr>
              <a:t> </a:t>
            </a:r>
            <a:r>
              <a:rPr lang="en-ZA" sz="2400" dirty="0" err="1">
                <a:latin typeface="Century Gothic" pitchFamily="34" charset="0"/>
              </a:rPr>
              <a:t>dat</a:t>
            </a:r>
            <a:r>
              <a:rPr lang="en-ZA" sz="2400" dirty="0">
                <a:latin typeface="Century Gothic" pitchFamily="34" charset="0"/>
              </a:rPr>
              <a:t> </a:t>
            </a:r>
            <a:r>
              <a:rPr lang="en-ZA" sz="2400" dirty="0" err="1">
                <a:latin typeface="Century Gothic" pitchFamily="34" charset="0"/>
              </a:rPr>
              <a:t>selfs</a:t>
            </a:r>
            <a:r>
              <a:rPr lang="en-ZA" sz="2400" dirty="0">
                <a:latin typeface="Century Gothic" pitchFamily="34" charset="0"/>
              </a:rPr>
              <a:t> die </a:t>
            </a:r>
            <a:r>
              <a:rPr lang="en-ZA" sz="2400" dirty="0" err="1">
                <a:latin typeface="Century Gothic" pitchFamily="34" charset="0"/>
              </a:rPr>
              <a:t>kleinste</a:t>
            </a:r>
            <a:r>
              <a:rPr lang="en-ZA" sz="2400" dirty="0">
                <a:latin typeface="Century Gothic" pitchFamily="34" charset="0"/>
              </a:rPr>
              <a:t>, </a:t>
            </a:r>
            <a:r>
              <a:rPr lang="en-ZA" sz="2400" dirty="0" err="1">
                <a:latin typeface="Century Gothic" pitchFamily="34" charset="0"/>
              </a:rPr>
              <a:t>vaalste</a:t>
            </a:r>
            <a:r>
              <a:rPr lang="en-ZA" sz="2400" dirty="0">
                <a:latin typeface="Century Gothic" pitchFamily="34" charset="0"/>
              </a:rPr>
              <a:t> </a:t>
            </a:r>
            <a:r>
              <a:rPr lang="en-ZA" sz="2400" dirty="0" err="1">
                <a:latin typeface="Century Gothic" pitchFamily="34" charset="0"/>
              </a:rPr>
              <a:t>ou</a:t>
            </a:r>
            <a:r>
              <a:rPr lang="en-ZA" sz="2400" dirty="0">
                <a:latin typeface="Century Gothic" pitchFamily="34" charset="0"/>
              </a:rPr>
              <a:t> </a:t>
            </a:r>
            <a:r>
              <a:rPr lang="en-ZA" sz="2400" dirty="0" err="1">
                <a:latin typeface="Century Gothic" pitchFamily="34" charset="0"/>
              </a:rPr>
              <a:t>voëltjie</a:t>
            </a:r>
            <a:r>
              <a:rPr lang="en-ZA" sz="2400" dirty="0">
                <a:latin typeface="Century Gothic" pitchFamily="34" charset="0"/>
              </a:rPr>
              <a:t> </a:t>
            </a:r>
            <a:r>
              <a:rPr lang="en-ZA" sz="2400" dirty="0" err="1">
                <a:latin typeface="Century Gothic" pitchFamily="34" charset="0"/>
              </a:rPr>
              <a:t>soos</a:t>
            </a:r>
            <a:r>
              <a:rPr lang="en-ZA" sz="2400" dirty="0">
                <a:latin typeface="Century Gothic" pitchFamily="34" charset="0"/>
              </a:rPr>
              <a:t> die </a:t>
            </a:r>
            <a:r>
              <a:rPr lang="en-ZA" sz="2400" dirty="0" err="1">
                <a:latin typeface="Century Gothic" pitchFamily="34" charset="0"/>
              </a:rPr>
              <a:t>mossie</a:t>
            </a:r>
            <a:r>
              <a:rPr lang="en-ZA" sz="2400" dirty="0">
                <a:latin typeface="Century Gothic" pitchFamily="34" charset="0"/>
              </a:rPr>
              <a:t> </a:t>
            </a:r>
            <a:r>
              <a:rPr lang="en-ZA" sz="2400" dirty="0" err="1">
                <a:latin typeface="Century Gothic" pitchFamily="34" charset="0"/>
              </a:rPr>
              <a:t>vir</a:t>
            </a:r>
            <a:r>
              <a:rPr lang="en-ZA" sz="2400" dirty="0">
                <a:latin typeface="Century Gothic" pitchFamily="34" charset="0"/>
              </a:rPr>
              <a:t> die Here </a:t>
            </a:r>
            <a:r>
              <a:rPr lang="en-ZA" sz="2400" dirty="0" err="1">
                <a:latin typeface="Century Gothic" pitchFamily="34" charset="0"/>
              </a:rPr>
              <a:t>kosbaar</a:t>
            </a:r>
            <a:r>
              <a:rPr lang="en-ZA" sz="2400" dirty="0">
                <a:latin typeface="Century Gothic" pitchFamily="34" charset="0"/>
              </a:rPr>
              <a:t> is. Die </a:t>
            </a:r>
            <a:r>
              <a:rPr lang="en-ZA" sz="2400" dirty="0" err="1">
                <a:latin typeface="Century Gothic" pitchFamily="34" charset="0"/>
              </a:rPr>
              <a:t>mens</a:t>
            </a:r>
            <a:r>
              <a:rPr lang="en-ZA" sz="2400" dirty="0">
                <a:latin typeface="Century Gothic" pitchFamily="34" charset="0"/>
              </a:rPr>
              <a:t> is </a:t>
            </a:r>
            <a:r>
              <a:rPr lang="en-ZA" sz="2400" dirty="0" err="1">
                <a:latin typeface="Century Gothic" pitchFamily="34" charset="0"/>
              </a:rPr>
              <a:t>vir</a:t>
            </a:r>
            <a:r>
              <a:rPr lang="en-ZA" sz="2400" dirty="0">
                <a:latin typeface="Century Gothic" pitchFamily="34" charset="0"/>
              </a:rPr>
              <a:t> </a:t>
            </a:r>
            <a:r>
              <a:rPr lang="en-ZA" sz="2400" dirty="0" smtClean="0">
                <a:latin typeface="Century Gothic" pitchFamily="34" charset="0"/>
              </a:rPr>
              <a:t> </a:t>
            </a:r>
            <a:r>
              <a:rPr lang="en-ZA" sz="2400" dirty="0" err="1" smtClean="0">
                <a:latin typeface="Century Gothic" pitchFamily="34" charset="0"/>
              </a:rPr>
              <a:t>Hom</a:t>
            </a:r>
            <a:r>
              <a:rPr lang="en-ZA" sz="2400" dirty="0" smtClean="0">
                <a:latin typeface="Century Gothic" pitchFamily="34" charset="0"/>
              </a:rPr>
              <a:t> </a:t>
            </a:r>
            <a:r>
              <a:rPr lang="en-ZA" sz="2400" dirty="0">
                <a:latin typeface="Century Gothic" pitchFamily="34" charset="0"/>
              </a:rPr>
              <a:t>nog </a:t>
            </a:r>
            <a:r>
              <a:rPr lang="en-ZA" sz="2400" dirty="0" err="1">
                <a:latin typeface="Century Gothic" pitchFamily="34" charset="0"/>
              </a:rPr>
              <a:t>soveel</a:t>
            </a:r>
            <a:r>
              <a:rPr lang="en-ZA" sz="2400" dirty="0">
                <a:latin typeface="Century Gothic" pitchFamily="34" charset="0"/>
              </a:rPr>
              <a:t> </a:t>
            </a:r>
            <a:r>
              <a:rPr lang="en-ZA" sz="2400" dirty="0" err="1">
                <a:latin typeface="Century Gothic" pitchFamily="34" charset="0"/>
              </a:rPr>
              <a:t>kosbaarder</a:t>
            </a:r>
            <a:r>
              <a:rPr lang="en-ZA" sz="2400" dirty="0">
                <a:latin typeface="Century Gothic" pitchFamily="34" charset="0"/>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031" y="1124744"/>
            <a:ext cx="3998913"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27384"/>
            <a:ext cx="8229600" cy="1008112"/>
          </a:xfrm>
        </p:spPr>
        <p:txBody>
          <a:bodyPr>
            <a:normAutofit/>
          </a:bodyPr>
          <a:lstStyle/>
          <a:p>
            <a:pPr algn="l"/>
            <a:r>
              <a:rPr lang="en-US" sz="4000" dirty="0" err="1" smtClean="0">
                <a:effectLst>
                  <a:outerShdw blurRad="38100" dist="38100" dir="2700000" algn="tl">
                    <a:srgbClr val="000000">
                      <a:alpha val="43137"/>
                    </a:srgbClr>
                  </a:outerShdw>
                </a:effectLst>
                <a:latin typeface="Century Gothic" pitchFamily="34" charset="0"/>
              </a:rPr>
              <a:t>Woordverklaring</a:t>
            </a:r>
            <a:r>
              <a:rPr lang="en-US" sz="4000" dirty="0" smtClean="0">
                <a:effectLst>
                  <a:outerShdw blurRad="38100" dist="38100" dir="2700000" algn="tl">
                    <a:srgbClr val="000000">
                      <a:alpha val="43137"/>
                    </a:srgbClr>
                  </a:outerShdw>
                </a:effectLst>
                <a:latin typeface="Century Gothic" pitchFamily="34" charset="0"/>
              </a:rPr>
              <a:t>:     </a:t>
            </a:r>
            <a:r>
              <a:rPr lang="en-US" sz="4000" dirty="0" err="1" smtClean="0">
                <a:effectLst>
                  <a:outerShdw blurRad="38100" dist="38100" dir="2700000" algn="tl">
                    <a:srgbClr val="000000">
                      <a:alpha val="43137"/>
                    </a:srgbClr>
                  </a:outerShdw>
                </a:effectLst>
                <a:latin typeface="Century Gothic" pitchFamily="34" charset="0"/>
              </a:rPr>
              <a:t>Mossies</a:t>
            </a:r>
            <a:endParaRPr lang="en-ZA" sz="4000"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33648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smtClean="0"/>
              <a:t>           </a:t>
            </a:r>
            <a:r>
              <a:rPr lang="en-ZA" dirty="0" err="1" smtClean="0"/>
              <a:t>Woordverklaring</a:t>
            </a:r>
            <a:r>
              <a:rPr lang="en-ZA" dirty="0" smtClean="0"/>
              <a:t>  </a:t>
            </a:r>
            <a:endParaRPr lang="en-ZA" dirty="0"/>
          </a:p>
        </p:txBody>
      </p:sp>
      <p:sp>
        <p:nvSpPr>
          <p:cNvPr id="3" name="Content Placeholder 2"/>
          <p:cNvSpPr>
            <a:spLocks noGrp="1"/>
          </p:cNvSpPr>
          <p:nvPr>
            <p:ph idx="1"/>
          </p:nvPr>
        </p:nvSpPr>
        <p:spPr/>
        <p:txBody>
          <a:bodyPr/>
          <a:lstStyle/>
          <a:p>
            <a:r>
              <a:rPr lang="en-ZA" dirty="0" err="1" smtClean="0"/>
              <a:t>Stoei</a:t>
            </a:r>
            <a:r>
              <a:rPr lang="en-ZA" dirty="0" smtClean="0"/>
              <a:t> – om </a:t>
            </a:r>
            <a:r>
              <a:rPr lang="en-ZA" dirty="0" err="1" smtClean="0"/>
              <a:t>te</a:t>
            </a:r>
            <a:r>
              <a:rPr lang="en-ZA" dirty="0" smtClean="0"/>
              <a:t> </a:t>
            </a:r>
            <a:r>
              <a:rPr lang="en-ZA" dirty="0" err="1" smtClean="0"/>
              <a:t>baklei</a:t>
            </a:r>
            <a:r>
              <a:rPr lang="en-ZA" dirty="0" smtClean="0"/>
              <a:t> </a:t>
            </a:r>
            <a:r>
              <a:rPr lang="en-ZA" dirty="0" err="1" smtClean="0"/>
              <a:t>te</a:t>
            </a:r>
            <a:r>
              <a:rPr lang="en-ZA" dirty="0" smtClean="0"/>
              <a:t> veg</a:t>
            </a:r>
          </a:p>
          <a:p>
            <a:endParaRPr lang="en-ZA" dirty="0" smtClean="0"/>
          </a:p>
          <a:p>
            <a:endParaRPr lang="en-ZA" dirty="0"/>
          </a:p>
          <a:p>
            <a:r>
              <a:rPr lang="en-ZA" dirty="0" err="1" smtClean="0"/>
              <a:t>Woerende</a:t>
            </a:r>
            <a:r>
              <a:rPr lang="en-ZA" dirty="0" smtClean="0"/>
              <a:t>- </a:t>
            </a:r>
            <a:r>
              <a:rPr lang="en-ZA" dirty="0" err="1" smtClean="0"/>
              <a:t>bewegende</a:t>
            </a:r>
            <a:endParaRPr lang="en-ZA" dirty="0" smtClean="0"/>
          </a:p>
          <a:p>
            <a:endParaRPr lang="en-ZA" dirty="0" smtClean="0"/>
          </a:p>
          <a:p>
            <a:r>
              <a:rPr lang="en-US" dirty="0" err="1"/>
              <a:t>vlerke</a:t>
            </a:r>
            <a:r>
              <a:rPr lang="en-US" dirty="0"/>
              <a:t> – </a:t>
            </a:r>
            <a:r>
              <a:rPr lang="en-US" dirty="0" err="1"/>
              <a:t>ledemate</a:t>
            </a:r>
            <a:r>
              <a:rPr lang="en-US" dirty="0"/>
              <a:t> </a:t>
            </a:r>
            <a:r>
              <a:rPr lang="en-US" dirty="0" err="1" smtClean="0"/>
              <a:t>wat</a:t>
            </a:r>
            <a:r>
              <a:rPr lang="en-US" dirty="0" smtClean="0"/>
              <a:t> </a:t>
            </a:r>
            <a:r>
              <a:rPr lang="en-US" dirty="0" err="1"/>
              <a:t>voëltjie</a:t>
            </a:r>
            <a:r>
              <a:rPr lang="en-US" dirty="0"/>
              <a:t> </a:t>
            </a:r>
            <a:r>
              <a:rPr lang="en-US" dirty="0" err="1"/>
              <a:t>gebruik</a:t>
            </a:r>
            <a:r>
              <a:rPr lang="en-US" dirty="0"/>
              <a:t> </a:t>
            </a:r>
            <a:r>
              <a:rPr lang="en-US" dirty="0" smtClean="0"/>
              <a:t>om </a:t>
            </a:r>
            <a:r>
              <a:rPr lang="en-US" dirty="0" err="1" smtClean="0"/>
              <a:t>te</a:t>
            </a:r>
            <a:r>
              <a:rPr lang="en-US" dirty="0" smtClean="0"/>
              <a:t>  </a:t>
            </a:r>
            <a:r>
              <a:rPr lang="en-US" dirty="0" err="1"/>
              <a:t>vlieg</a:t>
            </a:r>
            <a:r>
              <a:rPr lang="en-US" dirty="0"/>
              <a:t> </a:t>
            </a:r>
          </a:p>
          <a:p>
            <a:endParaRPr lang="en-ZA"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920" y="980728"/>
            <a:ext cx="2857500" cy="16002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750132"/>
            <a:ext cx="2857500" cy="16002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5114924"/>
            <a:ext cx="2619375" cy="1743075"/>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5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t>W</a:t>
            </a:r>
            <a:r>
              <a:rPr lang="en-ZA" dirty="0" err="1" smtClean="0"/>
              <a:t>oordverklaring</a:t>
            </a:r>
            <a:endParaRPr lang="en-ZA"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40786"/>
            <a:ext cx="4036760" cy="2232248"/>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268760"/>
            <a:ext cx="8229600" cy="4857403"/>
          </a:xfrm>
        </p:spPr>
        <p:txBody>
          <a:bodyPr/>
          <a:lstStyle/>
          <a:p>
            <a:r>
              <a:rPr lang="en-US" dirty="0" err="1" smtClean="0"/>
              <a:t>seilende</a:t>
            </a:r>
            <a:r>
              <a:rPr lang="en-US" dirty="0" smtClean="0"/>
              <a:t> </a:t>
            </a:r>
            <a:r>
              <a:rPr lang="en-US" dirty="0"/>
              <a:t>– </a:t>
            </a:r>
            <a:r>
              <a:rPr lang="en-US" dirty="0" err="1"/>
              <a:t>bewegende</a:t>
            </a:r>
            <a:r>
              <a:rPr lang="en-US" dirty="0"/>
              <a:t> </a:t>
            </a:r>
          </a:p>
          <a:p>
            <a:r>
              <a:rPr lang="en-US" dirty="0" err="1"/>
              <a:t>waterspieël</a:t>
            </a:r>
            <a:r>
              <a:rPr lang="en-US" dirty="0"/>
              <a:t> – </a:t>
            </a:r>
            <a:r>
              <a:rPr lang="en-US" dirty="0" err="1"/>
              <a:t>weerkaatsing</a:t>
            </a:r>
            <a:r>
              <a:rPr lang="en-US" dirty="0"/>
              <a:t> / mirage </a:t>
            </a:r>
            <a:r>
              <a:rPr lang="en-US" dirty="0" smtClean="0"/>
              <a:t> </a:t>
            </a:r>
          </a:p>
          <a:p>
            <a:endParaRPr lang="en-US" dirty="0" smtClean="0"/>
          </a:p>
          <a:p>
            <a:r>
              <a:rPr lang="en-US" dirty="0" err="1" smtClean="0"/>
              <a:t>klipvloergang</a:t>
            </a:r>
            <a:r>
              <a:rPr lang="en-US" dirty="0" smtClean="0"/>
              <a:t> </a:t>
            </a:r>
            <a:r>
              <a:rPr lang="en-US" dirty="0"/>
              <a:t>– </a:t>
            </a:r>
            <a:r>
              <a:rPr lang="en-US" dirty="0" err="1"/>
              <a:t>loopvlak</a:t>
            </a:r>
            <a:r>
              <a:rPr lang="en-US" dirty="0"/>
              <a:t> van </a:t>
            </a:r>
            <a:r>
              <a:rPr lang="en-US" dirty="0" err="1"/>
              <a:t>klip</a:t>
            </a:r>
            <a:endParaRPr lang="en-US" dirty="0"/>
          </a:p>
          <a:p>
            <a:endParaRPr lang="en-US" dirty="0"/>
          </a:p>
          <a:p>
            <a:endParaRPr lang="en-ZA"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712"/>
          <a:stretch/>
        </p:blipFill>
        <p:spPr bwMode="auto">
          <a:xfrm>
            <a:off x="6263820" y="3573016"/>
            <a:ext cx="2494430" cy="2771569"/>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460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7330</TotalTime>
  <Words>718</Words>
  <Application>Microsoft Office PowerPoint</Application>
  <PresentationFormat>On-screen Show (4:3)</PresentationFormat>
  <Paragraphs>149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BOEKMERK</vt:lpstr>
      <vt:lpstr>Letterlike betekenis : ‘n strokie leer, karton of materiaal wat ons in ‘n boek sit om te wys waar ons ophou lees het. In die rekenaar is dit ‘n gestoorde kortroete wat jou na ‘n spesifieke webblad lei. </vt:lpstr>
      <vt:lpstr>Figuurlike betekenis : Dit is die herinnering wat jy in jou geheue wegbêre as ‘n belangrike of self lewensveranderende gebeurtenis en jy sal elke keer daarheen “teruggaan” om die geluk van daardie oomblik te smaak. Negatief : om weer die hartseer te onthou om nie dieselfde foute te begaan nie.  </vt:lpstr>
      <vt:lpstr>Uiterlike Bou</vt:lpstr>
      <vt:lpstr>PowerPoint Presentation</vt:lpstr>
      <vt:lpstr>PowerPoint Presentation</vt:lpstr>
      <vt:lpstr>Woordverklaring:     Mossies</vt:lpstr>
      <vt:lpstr>           Woordverklaring  </vt:lpstr>
      <vt:lpstr>Woordverklaring</vt:lpstr>
      <vt:lpstr>Woorverklaring</vt:lpstr>
      <vt:lpstr>Woordverklaring</vt:lpstr>
      <vt:lpstr>Woordverklaring</vt:lpstr>
      <vt:lpstr>PowerPoint Presentation</vt:lpstr>
      <vt:lpstr>Strofe 1</vt:lpstr>
      <vt:lpstr>Strofe 1</vt:lpstr>
      <vt:lpstr>Strofe 2</vt:lpstr>
      <vt:lpstr>Strofe 2</vt:lpstr>
      <vt:lpstr>Strofe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Besoekersboek</dc:title>
  <dc:creator>Liesbet Gelderblom</dc:creator>
  <cp:lastModifiedBy>Ettie Cronje</cp:lastModifiedBy>
  <cp:revision>166</cp:revision>
  <cp:lastPrinted>2017-05-03T05:24:40Z</cp:lastPrinted>
  <dcterms:created xsi:type="dcterms:W3CDTF">2016-12-15T13:41:40Z</dcterms:created>
  <dcterms:modified xsi:type="dcterms:W3CDTF">2017-05-18T15:45:28Z</dcterms:modified>
</cp:coreProperties>
</file>