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01" r:id="rId3"/>
    <p:sldId id="304" r:id="rId4"/>
    <p:sldId id="302" r:id="rId5"/>
    <p:sldId id="303" r:id="rId6"/>
    <p:sldId id="305" r:id="rId7"/>
    <p:sldId id="286" r:id="rId8"/>
    <p:sldId id="306" r:id="rId9"/>
    <p:sldId id="287" r:id="rId10"/>
    <p:sldId id="309" r:id="rId11"/>
    <p:sldId id="307" r:id="rId12"/>
    <p:sldId id="308" r:id="rId13"/>
    <p:sldId id="288" r:id="rId14"/>
    <p:sldId id="310" r:id="rId15"/>
    <p:sldId id="311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64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CD4A-16D7-4B3E-8DA2-11492C1FC6E2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D6D08-40DD-497A-AC8C-2928A375E8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913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238B-89EA-4A32-8D78-4FFAB033C97A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C37D-49F0-4DED-8802-89D6805C45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99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781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781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781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54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7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0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8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81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57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7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817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46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11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6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7000">
              <a:srgbClr val="F8B049"/>
            </a:gs>
            <a:gs pos="12000">
              <a:srgbClr val="F8B049"/>
            </a:gs>
            <a:gs pos="20000">
              <a:srgbClr val="FBCC9F"/>
            </a:gs>
            <a:gs pos="75000">
              <a:srgbClr val="FEE7F2"/>
            </a:gs>
            <a:gs pos="80000">
              <a:srgbClr val="F952A0"/>
            </a:gs>
            <a:gs pos="86000">
              <a:srgbClr val="C50849"/>
            </a:gs>
            <a:gs pos="93000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CED3-F014-4F26-A49C-50C21590E759}" type="datetimeFigureOut">
              <a:rPr lang="en-ZA" smtClean="0"/>
              <a:t>2017/05/18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59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aruO63KbRAhWB5xoKHWt9BMMQjRwIBw&amp;url=http://www.americansale.com/Products/32-Toy-Soldier-Blow-Molded-Christmas-Decoration__896283.aspx&amp;bvm=bv.142059868,d.ZGg&amp;psig=AFQjCNFSooBsyiewZo_T-5dTZQtCzuEHpA&amp;ust=1483558559080078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0"/>
            <a:ext cx="89644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STROFE 1:</a:t>
            </a:r>
            <a:endParaRPr lang="en-US" sz="1400" dirty="0" smtClean="0"/>
          </a:p>
          <a:p>
            <a:pPr algn="ctr"/>
            <a:endParaRPr lang="en-US" sz="2800" dirty="0" smtClean="0"/>
          </a:p>
          <a:p>
            <a:r>
              <a:rPr lang="en-US" sz="2800" dirty="0" err="1" smtClean="0"/>
              <a:t>Reël</a:t>
            </a:r>
            <a:r>
              <a:rPr lang="en-US" sz="2800" dirty="0" smtClean="0"/>
              <a:t> 1 </a:t>
            </a:r>
            <a:r>
              <a:rPr lang="en-US" sz="2800" dirty="0"/>
              <a:t>: </a:t>
            </a:r>
            <a:r>
              <a:rPr lang="en-US" sz="2800" dirty="0" err="1"/>
              <a:t>kinders</a:t>
            </a:r>
            <a:r>
              <a:rPr lang="en-US" sz="2800" dirty="0"/>
              <a:t> </a:t>
            </a:r>
            <a:r>
              <a:rPr lang="en-US" sz="2800" dirty="0" smtClean="0"/>
              <a:t>-  </a:t>
            </a:r>
            <a:r>
              <a:rPr lang="en-US" sz="2800" dirty="0" err="1" smtClean="0">
                <a:solidFill>
                  <a:srgbClr val="FF0000"/>
                </a:solidFill>
              </a:rPr>
              <a:t>Alleenplasing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dus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beklemtoning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	 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</a:rPr>
              <a:t>Dit</a:t>
            </a:r>
            <a:r>
              <a:rPr lang="en-US" sz="2800" dirty="0" smtClean="0">
                <a:solidFill>
                  <a:srgbClr val="FF0000"/>
                </a:solidFill>
              </a:rPr>
              <a:t> is </a:t>
            </a:r>
            <a:r>
              <a:rPr lang="en-US" sz="2800" dirty="0" err="1" smtClean="0">
                <a:solidFill>
                  <a:srgbClr val="FF0000"/>
                </a:solidFill>
              </a:rPr>
              <a:t>amper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asof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spreker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kinders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aanspreek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Reël</a:t>
            </a:r>
            <a:r>
              <a:rPr lang="en-US" sz="2800" dirty="0" smtClean="0"/>
              <a:t> 2:  met </a:t>
            </a:r>
            <a:r>
              <a:rPr lang="en-US" sz="2800" dirty="0" err="1"/>
              <a:t>wange</a:t>
            </a:r>
            <a:r>
              <a:rPr lang="en-US" sz="2800" dirty="0"/>
              <a:t> </a:t>
            </a:r>
            <a:r>
              <a:rPr lang="en-US" sz="2800" dirty="0" err="1"/>
              <a:t>soos</a:t>
            </a:r>
            <a:r>
              <a:rPr lang="en-US" sz="2800" dirty="0"/>
              <a:t> </a:t>
            </a:r>
            <a:r>
              <a:rPr lang="en-US" sz="2800" dirty="0" err="1" smtClean="0"/>
              <a:t>mossies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VERGELYKING</a:t>
            </a:r>
            <a:endParaRPr lang="en-US" sz="2800" dirty="0" smtClean="0"/>
          </a:p>
          <a:p>
            <a:r>
              <a:rPr lang="en-US" sz="2800" dirty="0">
                <a:solidFill>
                  <a:srgbClr val="7030A0"/>
                </a:solidFill>
              </a:rPr>
              <a:t>	</a:t>
            </a:r>
            <a:r>
              <a:rPr lang="en-US" sz="2800" dirty="0" smtClean="0">
                <a:solidFill>
                  <a:srgbClr val="7030A0"/>
                </a:solidFill>
              </a:rPr>
              <a:t>Die </a:t>
            </a:r>
            <a:r>
              <a:rPr lang="en-US" sz="2800" dirty="0" err="1" smtClean="0">
                <a:solidFill>
                  <a:srgbClr val="7030A0"/>
                </a:solidFill>
              </a:rPr>
              <a:t>kinders</a:t>
            </a:r>
            <a:r>
              <a:rPr lang="en-US" sz="2800" dirty="0" smtClean="0">
                <a:solidFill>
                  <a:srgbClr val="7030A0"/>
                </a:solidFill>
              </a:rPr>
              <a:t> se </a:t>
            </a:r>
            <a:r>
              <a:rPr lang="en-US" sz="2800" dirty="0" err="1" smtClean="0">
                <a:solidFill>
                  <a:srgbClr val="7030A0"/>
                </a:solidFill>
              </a:rPr>
              <a:t>wange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lyk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soos</a:t>
            </a:r>
            <a:r>
              <a:rPr lang="en-US" sz="2800" dirty="0" smtClean="0">
                <a:solidFill>
                  <a:srgbClr val="7030A0"/>
                </a:solidFill>
              </a:rPr>
              <a:t> die van </a:t>
            </a:r>
            <a:r>
              <a:rPr lang="en-US" sz="2800" dirty="0" err="1">
                <a:solidFill>
                  <a:srgbClr val="7030A0"/>
                </a:solidFill>
              </a:rPr>
              <a:t>mossies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dirty="0" err="1" smtClean="0"/>
              <a:t>Reël</a:t>
            </a:r>
            <a:r>
              <a:rPr lang="en-US" sz="2800" dirty="0" smtClean="0"/>
              <a:t> </a:t>
            </a:r>
            <a:r>
              <a:rPr lang="en-US" sz="2800" dirty="0"/>
              <a:t>3 : </a:t>
            </a:r>
            <a:r>
              <a:rPr lang="en-US" sz="2800" dirty="0" err="1"/>
              <a:t>wat</a:t>
            </a:r>
            <a:r>
              <a:rPr lang="en-US" sz="2800" dirty="0"/>
              <a:t> teen </a:t>
            </a:r>
            <a:r>
              <a:rPr lang="en-US" sz="2800" dirty="0" err="1"/>
              <a:t>elke</a:t>
            </a:r>
            <a:r>
              <a:rPr lang="en-US" sz="2800" dirty="0"/>
              <a:t> </a:t>
            </a:r>
            <a:r>
              <a:rPr lang="en-US" sz="2800" dirty="0" err="1"/>
              <a:t>oggend</a:t>
            </a:r>
            <a:r>
              <a:rPr lang="en-US" sz="2800" dirty="0"/>
              <a:t> </a:t>
            </a:r>
            <a:r>
              <a:rPr lang="en-US" sz="2800" dirty="0" err="1"/>
              <a:t>stoei</a:t>
            </a:r>
            <a:r>
              <a:rPr lang="en-US" sz="2800" dirty="0"/>
              <a:t> 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	 </a:t>
            </a:r>
            <a:r>
              <a:rPr lang="en-US" sz="2800" dirty="0" smtClean="0">
                <a:solidFill>
                  <a:srgbClr val="7030A0"/>
                </a:solidFill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</a:rPr>
              <a:t>Sukkel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elke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oggend</a:t>
            </a:r>
            <a:r>
              <a:rPr lang="en-US" sz="2800" dirty="0">
                <a:solidFill>
                  <a:srgbClr val="7030A0"/>
                </a:solidFill>
              </a:rPr>
              <a:t> om op </a:t>
            </a:r>
            <a:r>
              <a:rPr lang="en-US" sz="2800" dirty="0" err="1">
                <a:solidFill>
                  <a:srgbClr val="7030A0"/>
                </a:solidFill>
              </a:rPr>
              <a:t>te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staan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vir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skool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dirty="0" err="1" smtClean="0"/>
              <a:t>Reël</a:t>
            </a:r>
            <a:r>
              <a:rPr lang="en-US" sz="2800" dirty="0" smtClean="0"/>
              <a:t> 4: </a:t>
            </a:r>
            <a:r>
              <a:rPr lang="en-US" sz="2800" dirty="0" err="1"/>
              <a:t>hande</a:t>
            </a:r>
            <a:r>
              <a:rPr lang="en-US" sz="2800" dirty="0"/>
              <a:t> </a:t>
            </a:r>
            <a:r>
              <a:rPr lang="en-US" sz="2800" dirty="0" err="1"/>
              <a:t>altyd</a:t>
            </a:r>
            <a:r>
              <a:rPr lang="en-US" sz="2800" dirty="0"/>
              <a:t> </a:t>
            </a:r>
            <a:r>
              <a:rPr lang="en-US" sz="2800" dirty="0" err="1"/>
              <a:t>woerende</a:t>
            </a:r>
            <a:r>
              <a:rPr lang="en-US" sz="2800" dirty="0"/>
              <a:t> </a:t>
            </a:r>
            <a:r>
              <a:rPr lang="en-US" sz="2800" dirty="0" err="1" smtClean="0"/>
              <a:t>vlerke</a:t>
            </a:r>
            <a:r>
              <a:rPr lang="en-US" sz="2800" dirty="0" smtClean="0"/>
              <a:t> – </a:t>
            </a:r>
            <a:r>
              <a:rPr lang="en-US" sz="2800" dirty="0" err="1" smtClean="0">
                <a:solidFill>
                  <a:srgbClr val="FF0000"/>
                </a:solidFill>
              </a:rPr>
              <a:t>Metafoor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Klanknabootsing</a:t>
            </a:r>
            <a:r>
              <a:rPr lang="en-US" sz="2800" dirty="0" smtClean="0">
                <a:solidFill>
                  <a:srgbClr val="FF0000"/>
                </a:solidFill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</a:rPr>
              <a:t>woerende</a:t>
            </a:r>
            <a:r>
              <a:rPr lang="en-US" sz="2800" dirty="0" smtClean="0">
                <a:solidFill>
                  <a:srgbClr val="FF0000"/>
                </a:solidFill>
              </a:rPr>
              <a:t> –</a:t>
            </a:r>
            <a:r>
              <a:rPr lang="en-US" sz="2800" dirty="0" err="1" smtClean="0">
                <a:solidFill>
                  <a:srgbClr val="FF0000"/>
                </a:solidFill>
              </a:rPr>
              <a:t>soos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woer-woer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err="1" smtClean="0"/>
              <a:t>Reël</a:t>
            </a:r>
            <a:r>
              <a:rPr lang="en-US" sz="2800" dirty="0" smtClean="0"/>
              <a:t> 5: </a:t>
            </a:r>
            <a:r>
              <a:rPr lang="en-US" sz="2800" dirty="0" err="1" smtClean="0"/>
              <a:t>elke</a:t>
            </a:r>
            <a:r>
              <a:rPr lang="en-US" sz="2800" dirty="0" smtClean="0"/>
              <a:t> </a:t>
            </a:r>
            <a:r>
              <a:rPr lang="en-US" sz="2800" b="1" dirty="0" err="1"/>
              <a:t>lyfie</a:t>
            </a:r>
            <a:r>
              <a:rPr lang="en-US" sz="2800" dirty="0"/>
              <a:t> ‘n </a:t>
            </a:r>
            <a:r>
              <a:rPr lang="en-US" sz="2800" dirty="0" err="1"/>
              <a:t>seilende</a:t>
            </a:r>
            <a:r>
              <a:rPr lang="en-US" sz="2800" dirty="0"/>
              <a:t> </a:t>
            </a:r>
            <a:r>
              <a:rPr lang="en-US" sz="2800" dirty="0" err="1"/>
              <a:t>gesang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Sinekdogee</a:t>
            </a:r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lyfie</a:t>
            </a:r>
            <a:r>
              <a:rPr lang="en-US" sz="2800" dirty="0" smtClean="0">
                <a:solidFill>
                  <a:srgbClr val="FF0000"/>
                </a:solidFill>
              </a:rPr>
              <a:t> 	dui op </a:t>
            </a:r>
            <a:r>
              <a:rPr lang="en-US" sz="2800" dirty="0" err="1" smtClean="0">
                <a:solidFill>
                  <a:srgbClr val="FF0000"/>
                </a:solidFill>
              </a:rPr>
              <a:t>leerder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</a:rPr>
              <a:t>Metafoor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Die </a:t>
            </a:r>
            <a:r>
              <a:rPr lang="en-US" sz="2800" dirty="0" err="1">
                <a:solidFill>
                  <a:srgbClr val="7030A0"/>
                </a:solidFill>
              </a:rPr>
              <a:t>beskrywing</a:t>
            </a:r>
            <a:r>
              <a:rPr lang="en-US" sz="2800" dirty="0">
                <a:solidFill>
                  <a:srgbClr val="7030A0"/>
                </a:solidFill>
              </a:rPr>
              <a:t> van die </a:t>
            </a:r>
            <a:r>
              <a:rPr lang="en-US" sz="2800" dirty="0" err="1">
                <a:solidFill>
                  <a:srgbClr val="7030A0"/>
                </a:solidFill>
              </a:rPr>
              <a:t>kinders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Hulle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hande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en </a:t>
            </a:r>
            <a:r>
              <a:rPr lang="en-US" sz="2800" dirty="0" smtClean="0">
                <a:solidFill>
                  <a:srgbClr val="7030A0"/>
                </a:solidFill>
              </a:rPr>
              <a:t>arms is </a:t>
            </a:r>
            <a:r>
              <a:rPr lang="en-US" sz="2800" dirty="0" err="1">
                <a:solidFill>
                  <a:srgbClr val="7030A0"/>
                </a:solidFill>
              </a:rPr>
              <a:t>altyd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aan</a:t>
            </a:r>
            <a:r>
              <a:rPr lang="en-US" sz="2800" dirty="0">
                <a:solidFill>
                  <a:srgbClr val="7030A0"/>
                </a:solidFill>
              </a:rPr>
              <a:t> die </a:t>
            </a:r>
            <a:r>
              <a:rPr lang="en-US" sz="2800" dirty="0" err="1">
                <a:solidFill>
                  <a:srgbClr val="7030A0"/>
                </a:solidFill>
              </a:rPr>
              <a:t>beweeg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net </a:t>
            </a:r>
            <a:r>
              <a:rPr lang="en-US" sz="2800" dirty="0" err="1">
                <a:solidFill>
                  <a:srgbClr val="7030A0"/>
                </a:solidFill>
              </a:rPr>
              <a:t>soos</a:t>
            </a:r>
            <a:r>
              <a:rPr lang="en-US" sz="2800" dirty="0">
                <a:solidFill>
                  <a:srgbClr val="7030A0"/>
                </a:solidFill>
              </a:rPr>
              <a:t> die </a:t>
            </a:r>
            <a:r>
              <a:rPr lang="en-US" sz="2800" dirty="0" err="1">
                <a:solidFill>
                  <a:srgbClr val="7030A0"/>
                </a:solidFill>
              </a:rPr>
              <a:t>vlerke</a:t>
            </a:r>
            <a:r>
              <a:rPr lang="en-US" sz="2800" dirty="0">
                <a:solidFill>
                  <a:srgbClr val="7030A0"/>
                </a:solidFill>
              </a:rPr>
              <a:t> van die </a:t>
            </a:r>
            <a:r>
              <a:rPr lang="en-US" sz="2800" dirty="0" err="1">
                <a:solidFill>
                  <a:srgbClr val="7030A0"/>
                </a:solidFill>
              </a:rPr>
              <a:t>voël</a:t>
            </a:r>
            <a:r>
              <a:rPr lang="en-US" sz="2800" dirty="0">
                <a:solidFill>
                  <a:srgbClr val="7030A0"/>
                </a:solidFill>
              </a:rPr>
              <a:t> en </a:t>
            </a:r>
            <a:r>
              <a:rPr lang="en-US" sz="2800" dirty="0" err="1">
                <a:solidFill>
                  <a:srgbClr val="7030A0"/>
                </a:solidFill>
              </a:rPr>
              <a:t>hulle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liggaampies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 is  </a:t>
            </a:r>
            <a:r>
              <a:rPr lang="en-US" sz="2800" dirty="0" err="1">
                <a:solidFill>
                  <a:srgbClr val="7030A0"/>
                </a:solidFill>
              </a:rPr>
              <a:t>aan</a:t>
            </a:r>
            <a:r>
              <a:rPr lang="en-US" sz="2800" dirty="0">
                <a:solidFill>
                  <a:srgbClr val="7030A0"/>
                </a:solidFill>
              </a:rPr>
              <a:t> die </a:t>
            </a:r>
            <a:r>
              <a:rPr lang="en-US" sz="2800" dirty="0" err="1">
                <a:solidFill>
                  <a:srgbClr val="7030A0"/>
                </a:solidFill>
              </a:rPr>
              <a:t>beweeg</a:t>
            </a:r>
            <a:r>
              <a:rPr lang="en-US" sz="2800" dirty="0">
                <a:solidFill>
                  <a:srgbClr val="7030A0"/>
                </a:solidFill>
              </a:rPr>
              <a:t> en </a:t>
            </a:r>
            <a:r>
              <a:rPr lang="en-US" sz="2800" dirty="0" err="1">
                <a:solidFill>
                  <a:srgbClr val="7030A0"/>
                </a:solidFill>
              </a:rPr>
              <a:t>hulle</a:t>
            </a:r>
            <a:r>
              <a:rPr lang="en-US" sz="2800" dirty="0">
                <a:solidFill>
                  <a:srgbClr val="7030A0"/>
                </a:solidFill>
              </a:rPr>
              <a:t> is ‘n </a:t>
            </a:r>
            <a:r>
              <a:rPr lang="en-US" sz="2800" dirty="0" err="1">
                <a:solidFill>
                  <a:srgbClr val="7030A0"/>
                </a:solidFill>
              </a:rPr>
              <a:t>gawe</a:t>
            </a:r>
            <a:r>
              <a:rPr lang="en-US" sz="2800" dirty="0">
                <a:solidFill>
                  <a:srgbClr val="7030A0"/>
                </a:solidFill>
              </a:rPr>
              <a:t> van God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4: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err="1" smtClean="0"/>
              <a:t>Sy</a:t>
            </a:r>
            <a:r>
              <a:rPr lang="en-US" dirty="0" smtClean="0"/>
              <a:t> </a:t>
            </a:r>
            <a:r>
              <a:rPr lang="en-US" dirty="0" err="1" smtClean="0"/>
              <a:t>herleef</a:t>
            </a:r>
            <a:r>
              <a:rPr lang="en-US" dirty="0" smtClean="0"/>
              <a:t> </a:t>
            </a:r>
            <a:r>
              <a:rPr lang="en-US" dirty="0" err="1" smtClean="0"/>
              <a:t>amper</a:t>
            </a:r>
            <a:r>
              <a:rPr lang="en-US" dirty="0" smtClean="0"/>
              <a:t>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eie</a:t>
            </a:r>
            <a:r>
              <a:rPr lang="en-US" dirty="0"/>
              <a:t> </a:t>
            </a:r>
            <a:r>
              <a:rPr lang="en-US" dirty="0" err="1"/>
              <a:t>skooljare</a:t>
            </a:r>
            <a:r>
              <a:rPr lang="en-US" dirty="0"/>
              <a:t>. </a:t>
            </a:r>
            <a:r>
              <a:rPr lang="en-US" dirty="0" err="1"/>
              <a:t>Sy</a:t>
            </a:r>
            <a:r>
              <a:rPr lang="en-US" dirty="0"/>
              <a:t> “</a:t>
            </a:r>
            <a:r>
              <a:rPr lang="en-US" dirty="0" err="1"/>
              <a:t>maak</a:t>
            </a:r>
            <a:r>
              <a:rPr lang="en-US" dirty="0"/>
              <a:t> die dag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oor</a:t>
            </a:r>
            <a:r>
              <a:rPr lang="en-US" dirty="0"/>
              <a:t>” –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verander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die dag –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seker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spesiaals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lekker</a:t>
            </a:r>
            <a:r>
              <a:rPr lang="en-US" dirty="0"/>
              <a:t> </a:t>
            </a:r>
            <a:r>
              <a:rPr lang="en-US" dirty="0" err="1" smtClean="0"/>
              <a:t>vir</a:t>
            </a:r>
            <a:r>
              <a:rPr lang="en-US" dirty="0" smtClean="0"/>
              <a:t> die </a:t>
            </a:r>
            <a:r>
              <a:rPr lang="en-US" dirty="0" err="1" smtClean="0"/>
              <a:t>kinders</a:t>
            </a:r>
            <a:r>
              <a:rPr lang="en-US" dirty="0" smtClean="0"/>
              <a:t> is </a:t>
            </a:r>
            <a:r>
              <a:rPr lang="en-US" dirty="0" err="1" smtClean="0"/>
              <a:t>sodat</a:t>
            </a:r>
            <a:r>
              <a:rPr lang="en-US" dirty="0" smtClean="0"/>
              <a:t> </a:t>
            </a:r>
            <a:r>
              <a:rPr lang="en-US" dirty="0" err="1" smtClean="0"/>
              <a:t>hulle</a:t>
            </a:r>
            <a:r>
              <a:rPr lang="en-US" dirty="0" smtClean="0"/>
              <a:t> </a:t>
            </a:r>
            <a:r>
              <a:rPr lang="en-US" dirty="0" err="1" smtClean="0"/>
              <a:t>goeie</a:t>
            </a:r>
            <a:r>
              <a:rPr lang="en-US" dirty="0" smtClean="0"/>
              <a:t> </a:t>
            </a:r>
            <a:r>
              <a:rPr lang="en-US" dirty="0" err="1" smtClean="0"/>
              <a:t>herinneringe</a:t>
            </a:r>
            <a:r>
              <a:rPr lang="en-US" dirty="0" smtClean="0"/>
              <a:t> </a:t>
            </a:r>
            <a:r>
              <a:rPr lang="en-US" dirty="0" err="1" smtClean="0"/>
              <a:t>sal</a:t>
            </a:r>
            <a:r>
              <a:rPr lang="en-US" dirty="0" smtClean="0"/>
              <a:t> </a:t>
            </a:r>
            <a:r>
              <a:rPr lang="en-US" dirty="0" err="1" smtClean="0"/>
              <a:t>hê</a:t>
            </a:r>
            <a:endParaRPr lang="en-US" dirty="0" smtClean="0"/>
          </a:p>
          <a:p>
            <a:r>
              <a:rPr lang="en-US" dirty="0" err="1" smtClean="0"/>
              <a:t>Soos</a:t>
            </a:r>
            <a:r>
              <a:rPr lang="en-US" dirty="0" smtClean="0"/>
              <a:t> </a:t>
            </a:r>
            <a:r>
              <a:rPr lang="en-US" dirty="0"/>
              <a:t>die </a:t>
            </a:r>
            <a:r>
              <a:rPr lang="en-US" dirty="0" err="1" smtClean="0"/>
              <a:t>skooldag</a:t>
            </a:r>
            <a:r>
              <a:rPr lang="en-US" dirty="0" smtClean="0"/>
              <a:t> </a:t>
            </a:r>
            <a:r>
              <a:rPr lang="en-US" dirty="0" err="1"/>
              <a:t>verbygaan</a:t>
            </a:r>
            <a:r>
              <a:rPr lang="en-US" dirty="0"/>
              <a:t>, (“met </a:t>
            </a:r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skoolklok</a:t>
            </a:r>
            <a:r>
              <a:rPr lang="en-US" dirty="0"/>
              <a:t>”)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vir</a:t>
            </a:r>
            <a:r>
              <a:rPr lang="en-US" dirty="0"/>
              <a:t> </a:t>
            </a:r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elke</a:t>
            </a:r>
            <a:r>
              <a:rPr lang="en-US" dirty="0"/>
              <a:t> kind om </a:t>
            </a:r>
            <a:r>
              <a:rPr lang="en-US" dirty="0" err="1"/>
              <a:t>seker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skool</a:t>
            </a:r>
            <a:r>
              <a:rPr lang="en-US" dirty="0"/>
              <a:t> is </a:t>
            </a:r>
            <a:r>
              <a:rPr lang="en-US" dirty="0" err="1" smtClean="0"/>
              <a:t>lekker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aangenaam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Onthou</a:t>
            </a:r>
            <a:r>
              <a:rPr lang="en-US" dirty="0" smtClean="0"/>
              <a:t> die kind is </a:t>
            </a:r>
            <a:r>
              <a:rPr lang="en-US" dirty="0" err="1" smtClean="0"/>
              <a:t>kosbaar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99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christmas toy soldiers decoration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79" y="3861048"/>
            <a:ext cx="2899396" cy="28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5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3600" dirty="0">
                <a:latin typeface="Century Gothic" pitchFamily="34" charset="0"/>
              </a:rPr>
              <a:t>25.</a:t>
            </a:r>
            <a:r>
              <a:rPr lang="en-ZA" dirty="0">
                <a:latin typeface="Century Gothic" pitchFamily="34" charset="0"/>
              </a:rPr>
              <a:t>	</a:t>
            </a:r>
            <a:r>
              <a:rPr lang="en-ZA" sz="3200" dirty="0" err="1">
                <a:latin typeface="Century Gothic" pitchFamily="34" charset="0"/>
              </a:rPr>
              <a:t>kom</a:t>
            </a:r>
            <a:r>
              <a:rPr lang="en-ZA" sz="3200" dirty="0">
                <a:latin typeface="Century Gothic" pitchFamily="34" charset="0"/>
              </a:rPr>
              <a:t> </a:t>
            </a:r>
            <a:r>
              <a:rPr lang="en-ZA" sz="3200" dirty="0" err="1">
                <a:latin typeface="Century Gothic" pitchFamily="34" charset="0"/>
              </a:rPr>
              <a:t>ons</a:t>
            </a:r>
            <a:r>
              <a:rPr lang="en-ZA" sz="3200" dirty="0">
                <a:latin typeface="Century Gothic" pitchFamily="34" charset="0"/>
              </a:rPr>
              <a:t> pars die wind</a:t>
            </a:r>
          </a:p>
          <a:p>
            <a:pPr marL="514350" indent="-514350">
              <a:lnSpc>
                <a:spcPct val="150000"/>
              </a:lnSpc>
              <a:buAutoNum type="arabicPeriod" startAt="26"/>
            </a:pPr>
            <a:r>
              <a:rPr lang="en-ZA" sz="3200" dirty="0" smtClean="0">
                <a:latin typeface="Century Gothic" pitchFamily="34" charset="0"/>
              </a:rPr>
              <a:t>met </a:t>
            </a:r>
            <a:r>
              <a:rPr lang="en-ZA" sz="3200" dirty="0" err="1">
                <a:latin typeface="Century Gothic" pitchFamily="34" charset="0"/>
              </a:rPr>
              <a:t>wange</a:t>
            </a:r>
            <a:r>
              <a:rPr lang="en-ZA" sz="3200" dirty="0">
                <a:latin typeface="Century Gothic" pitchFamily="34" charset="0"/>
              </a:rPr>
              <a:t> </a:t>
            </a:r>
            <a:r>
              <a:rPr lang="en-ZA" sz="3200" dirty="0" err="1">
                <a:latin typeface="Century Gothic" pitchFamily="34" charset="0"/>
              </a:rPr>
              <a:t>soos</a:t>
            </a:r>
            <a:r>
              <a:rPr lang="en-ZA" sz="3200" dirty="0">
                <a:latin typeface="Century Gothic" pitchFamily="34" charset="0"/>
              </a:rPr>
              <a:t> </a:t>
            </a:r>
            <a:r>
              <a:rPr lang="en-ZA" sz="3200" dirty="0" err="1" smtClean="0">
                <a:latin typeface="Century Gothic" pitchFamily="34" charset="0"/>
              </a:rPr>
              <a:t>soldaatjies</a:t>
            </a:r>
            <a:r>
              <a:rPr lang="en-ZA" sz="3200" dirty="0" smtClean="0">
                <a:latin typeface="Century Gothic" pitchFamily="34" charset="0"/>
              </a:rPr>
              <a:t> - </a:t>
            </a:r>
            <a:r>
              <a:rPr lang="en-ZA" sz="3200" dirty="0" err="1" smtClean="0">
                <a:solidFill>
                  <a:srgbClr val="FF0000"/>
                </a:solidFill>
                <a:latin typeface="Century Gothic" pitchFamily="34" charset="0"/>
              </a:rPr>
              <a:t>vergelyking</a:t>
            </a:r>
            <a:endParaRPr lang="en-ZA" sz="3200" dirty="0" smtClean="0"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Die </a:t>
            </a:r>
            <a:r>
              <a:rPr lang="en-ZA" sz="3200" dirty="0" err="1" smtClean="0">
                <a:solidFill>
                  <a:srgbClr val="7030A0"/>
                </a:solidFill>
                <a:latin typeface="Century Gothic" pitchFamily="34" charset="0"/>
              </a:rPr>
              <a:t>onderwyseres</a:t>
            </a: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 is </a:t>
            </a:r>
            <a:r>
              <a:rPr lang="en-ZA" sz="3200" dirty="0" err="1" smtClean="0">
                <a:solidFill>
                  <a:srgbClr val="7030A0"/>
                </a:solidFill>
                <a:latin typeface="Century Gothic" pitchFamily="34" charset="0"/>
              </a:rPr>
              <a:t>deel</a:t>
            </a: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 van die </a:t>
            </a:r>
            <a:r>
              <a:rPr lang="en-ZA" sz="3200" dirty="0" err="1" smtClean="0">
                <a:solidFill>
                  <a:srgbClr val="7030A0"/>
                </a:solidFill>
                <a:latin typeface="Century Gothic" pitchFamily="34" charset="0"/>
              </a:rPr>
              <a:t>kinders</a:t>
            </a: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 – </a:t>
            </a:r>
            <a:r>
              <a:rPr lang="en-ZA" sz="3200" dirty="0" err="1" smtClean="0">
                <a:solidFill>
                  <a:srgbClr val="7030A0"/>
                </a:solidFill>
                <a:latin typeface="Century Gothic" pitchFamily="34" charset="0"/>
              </a:rPr>
              <a:t>daarom</a:t>
            </a: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3200" dirty="0" err="1" smtClean="0">
                <a:solidFill>
                  <a:srgbClr val="FF0000"/>
                </a:solidFill>
                <a:latin typeface="Century Gothic" pitchFamily="34" charset="0"/>
              </a:rPr>
              <a:t>ons</a:t>
            </a:r>
            <a:endParaRPr lang="en-ZA" sz="32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Die wind is ‘n </a:t>
            </a:r>
            <a:r>
              <a:rPr lang="en-ZA" sz="3200" dirty="0" err="1" smtClean="0">
                <a:solidFill>
                  <a:srgbClr val="7030A0"/>
                </a:solidFill>
                <a:latin typeface="Century Gothic" pitchFamily="34" charset="0"/>
              </a:rPr>
              <a:t>simbool</a:t>
            </a: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 van </a:t>
            </a:r>
            <a:r>
              <a:rPr lang="en-ZA" sz="3200" dirty="0" err="1" smtClean="0">
                <a:solidFill>
                  <a:srgbClr val="7030A0"/>
                </a:solidFill>
                <a:latin typeface="Century Gothic" pitchFamily="34" charset="0"/>
              </a:rPr>
              <a:t>vryheid</a:t>
            </a:r>
            <a:endParaRPr lang="en-ZA" sz="32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   </a:t>
            </a:r>
            <a:r>
              <a:rPr lang="en-ZA" sz="3200" dirty="0" err="1" smtClean="0">
                <a:solidFill>
                  <a:srgbClr val="7030A0"/>
                </a:solidFill>
                <a:latin typeface="Century Gothic" pitchFamily="34" charset="0"/>
              </a:rPr>
              <a:t>en</a:t>
            </a: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3200" dirty="0" err="1" smtClean="0">
                <a:solidFill>
                  <a:srgbClr val="7030A0"/>
                </a:solidFill>
                <a:latin typeface="Century Gothic" pitchFamily="34" charset="0"/>
              </a:rPr>
              <a:t>sorgeloosheid</a:t>
            </a:r>
            <a:r>
              <a:rPr lang="en-ZA" sz="3200" dirty="0" smtClean="0">
                <a:solidFill>
                  <a:srgbClr val="7030A0"/>
                </a:solidFill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ZA" sz="32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3200" dirty="0">
              <a:solidFill>
                <a:srgbClr val="FF66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5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Die </a:t>
            </a:r>
            <a:r>
              <a:rPr lang="en-ZA" dirty="0" err="1" smtClean="0"/>
              <a:t>vergelyking</a:t>
            </a:r>
            <a:r>
              <a:rPr lang="en-ZA" dirty="0" smtClean="0"/>
              <a:t> is </a:t>
            </a:r>
            <a:r>
              <a:rPr lang="en-ZA" dirty="0" err="1" smtClean="0"/>
              <a:t>geslaagd</a:t>
            </a:r>
            <a:r>
              <a:rPr lang="en-ZA" dirty="0" smtClean="0"/>
              <a:t>, want: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rooi</a:t>
            </a:r>
            <a:r>
              <a:rPr lang="en-ZA" dirty="0" smtClean="0"/>
              <a:t> </a:t>
            </a:r>
            <a:r>
              <a:rPr lang="en-ZA" dirty="0" err="1" smtClean="0"/>
              <a:t>wangetjies</a:t>
            </a:r>
            <a:r>
              <a:rPr lang="en-ZA" dirty="0" smtClean="0"/>
              <a:t> van die </a:t>
            </a:r>
            <a:r>
              <a:rPr lang="en-ZA" dirty="0" err="1" smtClean="0"/>
              <a:t>speelgoedsoldaat</a:t>
            </a:r>
            <a:r>
              <a:rPr lang="en-ZA" dirty="0" smtClean="0"/>
              <a:t>  </a:t>
            </a:r>
            <a:r>
              <a:rPr lang="en-ZA" dirty="0" err="1" smtClean="0"/>
              <a:t>lyk</a:t>
            </a:r>
            <a:r>
              <a:rPr lang="en-ZA" dirty="0" smtClean="0"/>
              <a:t> </a:t>
            </a:r>
            <a:r>
              <a:rPr lang="en-ZA" dirty="0" err="1" smtClean="0"/>
              <a:t>soos</a:t>
            </a:r>
            <a:r>
              <a:rPr lang="en-ZA" dirty="0" smtClean="0"/>
              <a:t> die </a:t>
            </a:r>
            <a:r>
              <a:rPr lang="en-ZA" dirty="0" err="1" smtClean="0"/>
              <a:t>kinders</a:t>
            </a:r>
            <a:r>
              <a:rPr lang="en-ZA" dirty="0" smtClean="0"/>
              <a:t> se </a:t>
            </a:r>
            <a:r>
              <a:rPr lang="en-ZA" dirty="0" err="1" smtClean="0"/>
              <a:t>rooi</a:t>
            </a:r>
            <a:r>
              <a:rPr lang="en-ZA" dirty="0" smtClean="0"/>
              <a:t> </a:t>
            </a:r>
            <a:r>
              <a:rPr lang="en-ZA" dirty="0" err="1" smtClean="0"/>
              <a:t>wangetjies</a:t>
            </a:r>
            <a:r>
              <a:rPr lang="en-ZA" dirty="0" smtClean="0"/>
              <a:t>, </a:t>
            </a:r>
            <a:r>
              <a:rPr lang="en-ZA" dirty="0" err="1" smtClean="0"/>
              <a:t>omdat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opgewonde</a:t>
            </a:r>
            <a:r>
              <a:rPr lang="en-ZA" dirty="0" smtClean="0"/>
              <a:t> is </a:t>
            </a:r>
            <a:r>
              <a:rPr lang="en-ZA" dirty="0" err="1" smtClean="0"/>
              <a:t>en</a:t>
            </a:r>
            <a:r>
              <a:rPr lang="en-ZA" dirty="0" smtClean="0"/>
              <a:t> dinge </a:t>
            </a:r>
            <a:r>
              <a:rPr lang="en-ZA" dirty="0" err="1" smtClean="0"/>
              <a:t>geniet</a:t>
            </a:r>
            <a:r>
              <a:rPr lang="en-ZA" dirty="0" smtClean="0"/>
              <a:t> het.</a:t>
            </a:r>
          </a:p>
          <a:p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verwys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 </a:t>
            </a:r>
            <a:r>
              <a:rPr lang="en-ZA" dirty="0" err="1" smtClean="0"/>
              <a:t>na</a:t>
            </a:r>
            <a:r>
              <a:rPr lang="en-ZA" dirty="0" smtClean="0"/>
              <a:t> die </a:t>
            </a:r>
            <a:r>
              <a:rPr lang="en-ZA" dirty="0" err="1" smtClean="0"/>
              <a:t>kinders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in rye </a:t>
            </a:r>
            <a:r>
              <a:rPr lang="en-ZA" dirty="0" err="1" smtClean="0"/>
              <a:t>moet</a:t>
            </a:r>
            <a:r>
              <a:rPr lang="en-ZA" dirty="0" smtClean="0"/>
              <a:t> </a:t>
            </a:r>
            <a:r>
              <a:rPr lang="en-ZA" dirty="0" err="1" smtClean="0"/>
              <a:t>staan</a:t>
            </a:r>
            <a:r>
              <a:rPr lang="en-ZA" dirty="0" smtClean="0"/>
              <a:t> </a:t>
            </a:r>
            <a:r>
              <a:rPr lang="en-ZA" dirty="0" err="1" smtClean="0"/>
              <a:t>soos</a:t>
            </a:r>
            <a:r>
              <a:rPr lang="en-ZA" dirty="0" smtClean="0"/>
              <a:t> </a:t>
            </a:r>
            <a:r>
              <a:rPr lang="en-ZA" dirty="0" err="1" smtClean="0"/>
              <a:t>soldate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. </a:t>
            </a:r>
          </a:p>
          <a:p>
            <a:r>
              <a:rPr lang="en-ZA" dirty="0" err="1" smtClean="0"/>
              <a:t>Goeie</a:t>
            </a:r>
            <a:r>
              <a:rPr lang="en-ZA" dirty="0" smtClean="0"/>
              <a:t> </a:t>
            </a:r>
            <a:r>
              <a:rPr lang="en-ZA" dirty="0" err="1" smtClean="0"/>
              <a:t>herinneringe</a:t>
            </a:r>
            <a:r>
              <a:rPr lang="en-ZA" dirty="0" smtClean="0"/>
              <a:t> </a:t>
            </a:r>
            <a:r>
              <a:rPr lang="en-ZA" dirty="0" err="1" smtClean="0"/>
              <a:t>maak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sterk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Soldaat</a:t>
            </a:r>
            <a:r>
              <a:rPr lang="en-ZA" dirty="0" smtClean="0"/>
              <a:t> </a:t>
            </a:r>
            <a:r>
              <a:rPr lang="en-ZA" dirty="0" err="1" smtClean="0"/>
              <a:t>sluit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by </a:t>
            </a:r>
            <a:r>
              <a:rPr lang="en-ZA" dirty="0" err="1" smtClean="0"/>
              <a:t>feit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kinders</a:t>
            </a:r>
            <a:r>
              <a:rPr lang="en-ZA" dirty="0" smtClean="0"/>
              <a:t> </a:t>
            </a:r>
            <a:r>
              <a:rPr lang="en-ZA" dirty="0" err="1" smtClean="0"/>
              <a:t>gereed</a:t>
            </a:r>
            <a:r>
              <a:rPr lang="en-ZA" dirty="0" smtClean="0"/>
              <a:t> </a:t>
            </a:r>
            <a:r>
              <a:rPr lang="en-ZA" dirty="0" err="1" smtClean="0"/>
              <a:t>gemaak</a:t>
            </a:r>
            <a:r>
              <a:rPr lang="en-ZA" dirty="0" smtClean="0"/>
              <a:t> </a:t>
            </a:r>
            <a:r>
              <a:rPr lang="en-ZA" dirty="0" err="1" smtClean="0"/>
              <a:t>moet</a:t>
            </a:r>
            <a:r>
              <a:rPr lang="en-ZA" dirty="0" smtClean="0"/>
              <a:t> word </a:t>
            </a:r>
            <a:r>
              <a:rPr lang="en-ZA" dirty="0" err="1" smtClean="0"/>
              <a:t>vir</a:t>
            </a:r>
            <a:r>
              <a:rPr lang="en-ZA" dirty="0" smtClean="0"/>
              <a:t> die </a:t>
            </a:r>
            <a:r>
              <a:rPr lang="en-ZA" dirty="0" err="1" smtClean="0"/>
              <a:t>lewe</a:t>
            </a:r>
            <a:r>
              <a:rPr lang="en-ZA" dirty="0" smtClean="0"/>
              <a:t> </a:t>
            </a:r>
            <a:r>
              <a:rPr lang="en-ZA" dirty="0" err="1" smtClean="0"/>
              <a:t>daar</a:t>
            </a:r>
            <a:r>
              <a:rPr lang="en-ZA" dirty="0" smtClean="0"/>
              <a:t> </a:t>
            </a:r>
            <a:r>
              <a:rPr lang="en-ZA" dirty="0" err="1" smtClean="0"/>
              <a:t>buite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die wind pars-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dus</a:t>
            </a:r>
            <a:r>
              <a:rPr lang="en-ZA" dirty="0" smtClean="0"/>
              <a:t> die </a:t>
            </a:r>
            <a:r>
              <a:rPr lang="en-ZA" dirty="0" err="1" smtClean="0"/>
              <a:t>kinders</a:t>
            </a:r>
            <a:r>
              <a:rPr lang="en-ZA" dirty="0" smtClean="0"/>
              <a:t> se </a:t>
            </a:r>
            <a:r>
              <a:rPr lang="en-ZA" dirty="0" err="1" smtClean="0"/>
              <a:t>vryheid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sorgeloosheid</a:t>
            </a:r>
            <a:r>
              <a:rPr lang="en-ZA" dirty="0" smtClean="0"/>
              <a:t> </a:t>
            </a:r>
            <a:r>
              <a:rPr lang="en-ZA" dirty="0" err="1" smtClean="0"/>
              <a:t>vasvang</a:t>
            </a:r>
            <a:r>
              <a:rPr lang="en-ZA" dirty="0" smtClean="0"/>
              <a:t>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71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836713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 startAt="27"/>
            </a:pPr>
            <a:r>
              <a:rPr lang="en-ZA" sz="2400" dirty="0" smtClean="0">
                <a:latin typeface="Century Gothic" pitchFamily="34" charset="0"/>
              </a:rPr>
              <a:t>      </a:t>
            </a:r>
            <a:r>
              <a:rPr lang="en-ZA" sz="2400" dirty="0" err="1" smtClean="0">
                <a:latin typeface="Century Gothic" pitchFamily="34" charset="0"/>
              </a:rPr>
              <a:t>totdat</a:t>
            </a:r>
            <a:r>
              <a:rPr lang="en-ZA" sz="2400" dirty="0" smtClean="0">
                <a:latin typeface="Century Gothic" pitchFamily="34" charset="0"/>
              </a:rPr>
              <a:t> </a:t>
            </a:r>
            <a:r>
              <a:rPr lang="en-ZA" sz="2400" dirty="0" err="1" smtClean="0">
                <a:latin typeface="Century Gothic" pitchFamily="34" charset="0"/>
              </a:rPr>
              <a:t>elkeen</a:t>
            </a:r>
            <a:r>
              <a:rPr lang="en-ZA" sz="2400" dirty="0" smtClean="0">
                <a:latin typeface="Century Gothic" pitchFamily="34" charset="0"/>
              </a:rPr>
              <a:t> net die </a:t>
            </a:r>
            <a:r>
              <a:rPr lang="en-ZA" sz="2400" dirty="0" err="1" smtClean="0">
                <a:latin typeface="Century Gothic" pitchFamily="34" charset="0"/>
              </a:rPr>
              <a:t>geur</a:t>
            </a:r>
            <a:endParaRPr lang="en-ZA" sz="2400" dirty="0">
              <a:latin typeface="Century Gothic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 startAt="27"/>
            </a:pPr>
            <a:r>
              <a:rPr lang="en-ZA" sz="2400" dirty="0" smtClean="0">
                <a:latin typeface="Century Gothic" pitchFamily="34" charset="0"/>
              </a:rPr>
              <a:t>       van </a:t>
            </a:r>
            <a:r>
              <a:rPr lang="en-ZA" sz="2400" dirty="0" err="1" smtClean="0">
                <a:latin typeface="Century Gothic" pitchFamily="34" charset="0"/>
              </a:rPr>
              <a:t>jasmyn</a:t>
            </a:r>
            <a:r>
              <a:rPr lang="en-ZA" sz="2400" dirty="0" smtClean="0">
                <a:latin typeface="Century Gothic" pitchFamily="34" charset="0"/>
              </a:rPr>
              <a:t> </a:t>
            </a:r>
            <a:r>
              <a:rPr lang="en-ZA" sz="2400" dirty="0" err="1" smtClean="0">
                <a:latin typeface="Century Gothic" pitchFamily="34" charset="0"/>
              </a:rPr>
              <a:t>kan</a:t>
            </a:r>
            <a:r>
              <a:rPr lang="en-ZA" sz="2400" dirty="0" smtClean="0">
                <a:latin typeface="Century Gothic" pitchFamily="34" charset="0"/>
              </a:rPr>
              <a:t> </a:t>
            </a:r>
            <a:r>
              <a:rPr lang="en-ZA" sz="2400" dirty="0" err="1" smtClean="0">
                <a:latin typeface="Century Gothic" pitchFamily="34" charset="0"/>
              </a:rPr>
              <a:t>boekmerk</a:t>
            </a:r>
            <a:endParaRPr lang="en-ZA" sz="2400" dirty="0" smtClean="0">
              <a:latin typeface="Century Gothic" pitchFamily="34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Die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onderwyser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wil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dus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elke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dag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vir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die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leerders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spesiaal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maak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sodat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hulle</a:t>
            </a:r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dit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sal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onthou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– </a:t>
            </a:r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Die </a:t>
            </a:r>
            <a:r>
              <a:rPr lang="en-US" sz="24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kinders</a:t>
            </a:r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moet</a:t>
            </a:r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net </a:t>
            </a:r>
            <a:r>
              <a:rPr lang="en-US" sz="24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goeie</a:t>
            </a:r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herinneringe</a:t>
            </a:r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versamel</a:t>
            </a:r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- </a:t>
            </a:r>
            <a:r>
              <a:rPr lang="en-US" sz="24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boekmerk</a:t>
            </a:r>
            <a:r>
              <a:rPr lang="en-US" sz="2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endParaRPr lang="en-ZA" sz="2400" b="1" dirty="0" smtClean="0">
              <a:latin typeface="Century Gothic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 startAt="29"/>
            </a:pPr>
            <a:r>
              <a:rPr lang="en-ZA" sz="2400" dirty="0" smtClean="0">
                <a:latin typeface="Century Gothic" pitchFamily="34" charset="0"/>
              </a:rPr>
              <a:t>        teen die </a:t>
            </a:r>
            <a:r>
              <a:rPr lang="en-ZA" sz="2400" dirty="0" err="1" smtClean="0">
                <a:latin typeface="Century Gothic" pitchFamily="34" charset="0"/>
              </a:rPr>
              <a:t>onheil</a:t>
            </a:r>
            <a:r>
              <a:rPr lang="en-ZA" sz="2400" dirty="0" smtClean="0">
                <a:latin typeface="Century Gothic" pitchFamily="34" charset="0"/>
              </a:rPr>
              <a:t> van </a:t>
            </a:r>
            <a:r>
              <a:rPr lang="en-ZA" sz="2400" dirty="0" err="1" smtClean="0">
                <a:latin typeface="Century Gothic" pitchFamily="34" charset="0"/>
              </a:rPr>
              <a:t>ons</a:t>
            </a:r>
            <a:r>
              <a:rPr lang="en-ZA" sz="2400" dirty="0" smtClean="0">
                <a:latin typeface="Century Gothic" pitchFamily="34" charset="0"/>
              </a:rPr>
              <a:t> </a:t>
            </a:r>
          </a:p>
          <a:p>
            <a:pPr marL="457200" indent="-457200">
              <a:lnSpc>
                <a:spcPct val="200000"/>
              </a:lnSpc>
              <a:buAutoNum type="arabicPeriod" startAt="29"/>
            </a:pPr>
            <a:r>
              <a:rPr lang="en-ZA" sz="2400" dirty="0" smtClean="0">
                <a:latin typeface="Century Gothic" pitchFamily="34" charset="0"/>
              </a:rPr>
              <a:t>        </a:t>
            </a:r>
            <a:r>
              <a:rPr lang="en-ZA" sz="2400" dirty="0" err="1" smtClean="0">
                <a:latin typeface="Century Gothic" pitchFamily="34" charset="0"/>
              </a:rPr>
              <a:t>ellelange</a:t>
            </a:r>
            <a:r>
              <a:rPr lang="en-ZA" sz="2400" dirty="0" smtClean="0">
                <a:latin typeface="Century Gothic" pitchFamily="34" charset="0"/>
              </a:rPr>
              <a:t> reis</a:t>
            </a:r>
          </a:p>
          <a:p>
            <a:pPr marL="457200" indent="-457200">
              <a:buFontTx/>
              <a:buAutoNum type="arabicPeriod" startAt="30"/>
            </a:pP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Die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aangename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herinneringe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moet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die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kinders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beskerm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teen die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onheil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en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teenspoed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wat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hulle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op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hul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lewensreis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sal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ZA" sz="2400" dirty="0" err="1">
                <a:solidFill>
                  <a:srgbClr val="7030A0"/>
                </a:solidFill>
                <a:latin typeface="Century Gothic" pitchFamily="34" charset="0"/>
              </a:rPr>
              <a:t>ervaar</a:t>
            </a:r>
            <a:r>
              <a:rPr lang="en-ZA" sz="2400" dirty="0">
                <a:solidFill>
                  <a:srgbClr val="7030A0"/>
                </a:solidFill>
                <a:latin typeface="Century Gothic" pitchFamily="34" charset="0"/>
              </a:rPr>
              <a:t>.</a:t>
            </a:r>
          </a:p>
          <a:p>
            <a:pPr marL="457200" indent="-457200">
              <a:lnSpc>
                <a:spcPct val="200000"/>
              </a:lnSpc>
              <a:buAutoNum type="arabicPeriod" startAt="30"/>
            </a:pPr>
            <a:endParaRPr lang="en-ZA" sz="2400" dirty="0" smtClean="0">
              <a:latin typeface="Century Gothic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 startAt="30"/>
            </a:pPr>
            <a:endParaRPr lang="en-ZA" sz="2400" dirty="0">
              <a:latin typeface="Century Gothic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6</a:t>
            </a:r>
            <a:endParaRPr lang="en-Z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6: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en-ZA" sz="9600" dirty="0" smtClean="0">
                <a:latin typeface="Century Gothic" panose="020B0502020202020204" pitchFamily="34" charset="0"/>
              </a:rPr>
              <a:t>Die </a:t>
            </a:r>
            <a:r>
              <a:rPr lang="en-ZA" sz="9600" dirty="0" err="1" smtClean="0">
                <a:latin typeface="Century Gothic" panose="020B0502020202020204" pitchFamily="34" charset="0"/>
              </a:rPr>
              <a:t>spreker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sal</a:t>
            </a:r>
            <a:r>
              <a:rPr lang="en-ZA" sz="9600" dirty="0" smtClean="0">
                <a:latin typeface="Century Gothic" panose="020B0502020202020204" pitchFamily="34" charset="0"/>
              </a:rPr>
              <a:t> die </a:t>
            </a:r>
            <a:r>
              <a:rPr lang="en-ZA" sz="9600" dirty="0" err="1" smtClean="0">
                <a:latin typeface="Century Gothic" panose="020B0502020202020204" pitchFamily="34" charset="0"/>
              </a:rPr>
              <a:t>leerders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weerbaar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maak</a:t>
            </a:r>
            <a:r>
              <a:rPr lang="en-ZA" sz="9600" dirty="0" smtClean="0">
                <a:latin typeface="Century Gothic" panose="020B0502020202020204" pitchFamily="34" charset="0"/>
              </a:rPr>
              <a:t> teen die </a:t>
            </a:r>
            <a:r>
              <a:rPr lang="en-ZA" sz="9600" dirty="0" err="1" smtClean="0">
                <a:latin typeface="Century Gothic" panose="020B0502020202020204" pitchFamily="34" charset="0"/>
              </a:rPr>
              <a:t>aanslae</a:t>
            </a:r>
            <a:r>
              <a:rPr lang="en-ZA" sz="9600" dirty="0" smtClean="0">
                <a:latin typeface="Century Gothic" panose="020B0502020202020204" pitchFamily="34" charset="0"/>
              </a:rPr>
              <a:t> van die </a:t>
            </a:r>
            <a:r>
              <a:rPr lang="en-ZA" sz="9600" dirty="0" err="1" smtClean="0">
                <a:latin typeface="Century Gothic" panose="020B0502020202020204" pitchFamily="34" charset="0"/>
              </a:rPr>
              <a:t>wêreld</a:t>
            </a:r>
            <a:r>
              <a:rPr lang="en-ZA" sz="9600" dirty="0" smtClean="0">
                <a:latin typeface="Century Gothic" panose="020B0502020202020204" pitchFamily="34" charset="0"/>
              </a:rPr>
              <a:t>.</a:t>
            </a:r>
          </a:p>
          <a:p>
            <a:endParaRPr lang="en-ZA" sz="9600" dirty="0" smtClean="0">
              <a:latin typeface="Century Gothic" panose="020B0502020202020204" pitchFamily="34" charset="0"/>
            </a:endParaRPr>
          </a:p>
          <a:p>
            <a:r>
              <a:rPr lang="en-ZA" sz="9600" dirty="0" err="1" smtClean="0">
                <a:latin typeface="Century Gothic" panose="020B0502020202020204" pitchFamily="34" charset="0"/>
              </a:rPr>
              <a:t>Ellelange</a:t>
            </a:r>
            <a:r>
              <a:rPr lang="en-ZA" sz="9600" dirty="0" smtClean="0">
                <a:latin typeface="Century Gothic" panose="020B0502020202020204" pitchFamily="34" charset="0"/>
              </a:rPr>
              <a:t> reis – </a:t>
            </a:r>
            <a:r>
              <a:rPr lang="en-ZA" sz="9600" dirty="0" err="1" smtClean="0">
                <a:latin typeface="Century Gothic" panose="020B0502020202020204" pitchFamily="34" charset="0"/>
              </a:rPr>
              <a:t>verwys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na</a:t>
            </a:r>
            <a:r>
              <a:rPr lang="en-ZA" sz="9600" dirty="0" smtClean="0">
                <a:latin typeface="Century Gothic" panose="020B0502020202020204" pitchFamily="34" charset="0"/>
              </a:rPr>
              <a:t> die </a:t>
            </a:r>
            <a:r>
              <a:rPr lang="en-ZA" sz="9600" dirty="0" err="1" smtClean="0">
                <a:latin typeface="Century Gothic" panose="020B0502020202020204" pitchFamily="34" charset="0"/>
              </a:rPr>
              <a:t>lewensreis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wat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ons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onderneem</a:t>
            </a:r>
            <a:r>
              <a:rPr lang="en-ZA" sz="9600" dirty="0" smtClean="0">
                <a:latin typeface="Century Gothic" panose="020B0502020202020204" pitchFamily="34" charset="0"/>
              </a:rPr>
              <a:t>.</a:t>
            </a:r>
          </a:p>
          <a:p>
            <a:endParaRPr lang="en-ZA" sz="9600" dirty="0" smtClean="0">
              <a:latin typeface="Century Gothic" panose="020B0502020202020204" pitchFamily="34" charset="0"/>
            </a:endParaRPr>
          </a:p>
          <a:p>
            <a:r>
              <a:rPr lang="en-ZA" sz="9600" dirty="0" smtClean="0">
                <a:latin typeface="Century Gothic" panose="020B0502020202020204" pitchFamily="34" charset="0"/>
              </a:rPr>
              <a:t>Die reis </a:t>
            </a:r>
            <a:r>
              <a:rPr lang="en-ZA" sz="9600" dirty="0" err="1" smtClean="0">
                <a:latin typeface="Century Gothic" panose="020B0502020202020204" pitchFamily="34" charset="0"/>
              </a:rPr>
              <a:t>sal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nie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altyd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aangenaam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wees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nie</a:t>
            </a:r>
            <a:r>
              <a:rPr lang="en-ZA" sz="9600" dirty="0" smtClean="0">
                <a:latin typeface="Century Gothic" panose="020B0502020202020204" pitchFamily="34" charset="0"/>
              </a:rPr>
              <a:t> (ONHEIL) maar </a:t>
            </a:r>
            <a:r>
              <a:rPr lang="en-ZA" sz="9600" dirty="0" err="1" smtClean="0">
                <a:latin typeface="Century Gothic" panose="020B0502020202020204" pitchFamily="34" charset="0"/>
              </a:rPr>
              <a:t>daarom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moet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ons</a:t>
            </a:r>
            <a:r>
              <a:rPr lang="en-ZA" sz="9600" dirty="0" smtClean="0">
                <a:latin typeface="Century Gothic" panose="020B0502020202020204" pitchFamily="34" charset="0"/>
              </a:rPr>
              <a:t> ‘n BOEKMERK van </a:t>
            </a:r>
            <a:r>
              <a:rPr lang="en-ZA" sz="9600" dirty="0" err="1" smtClean="0">
                <a:latin typeface="Century Gothic" panose="020B0502020202020204" pitchFamily="34" charset="0"/>
              </a:rPr>
              <a:t>goeie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herinneringe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hê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sodat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ons</a:t>
            </a:r>
            <a:r>
              <a:rPr lang="en-ZA" sz="9600" dirty="0" smtClean="0">
                <a:latin typeface="Century Gothic" panose="020B0502020202020204" pitchFamily="34" charset="0"/>
              </a:rPr>
              <a:t> die </a:t>
            </a:r>
            <a:r>
              <a:rPr lang="en-ZA" sz="9600" dirty="0" err="1" smtClean="0">
                <a:latin typeface="Century Gothic" panose="020B0502020202020204" pitchFamily="34" charset="0"/>
              </a:rPr>
              <a:t>lewe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kan</a:t>
            </a:r>
            <a:r>
              <a:rPr lang="en-ZA" sz="9600" dirty="0" smtClean="0">
                <a:latin typeface="Century Gothic" panose="020B0502020202020204" pitchFamily="34" charset="0"/>
              </a:rPr>
              <a:t> </a:t>
            </a:r>
            <a:r>
              <a:rPr lang="en-ZA" sz="9600" dirty="0" err="1" smtClean="0">
                <a:latin typeface="Century Gothic" panose="020B0502020202020204" pitchFamily="34" charset="0"/>
              </a:rPr>
              <a:t>aanvat</a:t>
            </a:r>
            <a:r>
              <a:rPr lang="en-ZA" sz="9600" dirty="0" smtClean="0">
                <a:latin typeface="Century Gothic" pitchFamily="34" charset="0"/>
              </a:rPr>
              <a:t>.</a:t>
            </a:r>
          </a:p>
          <a:p>
            <a:endParaRPr lang="en-ZA" sz="9600" dirty="0" smtClean="0">
              <a:latin typeface="Century Gothic" pitchFamily="34" charset="0"/>
            </a:endParaRPr>
          </a:p>
          <a:p>
            <a:r>
              <a:rPr lang="en-ZA" sz="9600" dirty="0" smtClean="0">
                <a:latin typeface="Century Gothic" pitchFamily="34" charset="0"/>
              </a:rPr>
              <a:t> </a:t>
            </a:r>
            <a:r>
              <a:rPr lang="en-ZA" sz="9600" dirty="0" err="1" smtClean="0">
                <a:latin typeface="Century Gothic" pitchFamily="34" charset="0"/>
              </a:rPr>
              <a:t>BOEKMERK:Hierdie</a:t>
            </a:r>
            <a:r>
              <a:rPr lang="en-ZA" sz="9600" dirty="0" smtClean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woord</a:t>
            </a:r>
            <a:r>
              <a:rPr lang="en-ZA" sz="9600" dirty="0">
                <a:latin typeface="Century Gothic" pitchFamily="34" charset="0"/>
              </a:rPr>
              <a:t> word </a:t>
            </a:r>
            <a:r>
              <a:rPr lang="en-ZA" sz="9600" dirty="0" err="1">
                <a:latin typeface="Century Gothic" pitchFamily="34" charset="0"/>
              </a:rPr>
              <a:t>nooit</a:t>
            </a:r>
            <a:r>
              <a:rPr lang="en-ZA" sz="9600" dirty="0">
                <a:latin typeface="Century Gothic" pitchFamily="34" charset="0"/>
              </a:rPr>
              <a:t> as ’n </a:t>
            </a:r>
            <a:r>
              <a:rPr lang="en-ZA" sz="9600" dirty="0" err="1">
                <a:latin typeface="Century Gothic" pitchFamily="34" charset="0"/>
              </a:rPr>
              <a:t>werkwoord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gebruik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nie</a:t>
            </a:r>
            <a:r>
              <a:rPr lang="en-ZA" sz="9600" dirty="0">
                <a:latin typeface="Century Gothic" pitchFamily="34" charset="0"/>
              </a:rPr>
              <a:t>, maar </a:t>
            </a:r>
            <a:r>
              <a:rPr lang="en-ZA" sz="9600" dirty="0" err="1">
                <a:latin typeface="Century Gothic" pitchFamily="34" charset="0"/>
              </a:rPr>
              <a:t>wel</a:t>
            </a:r>
            <a:r>
              <a:rPr lang="en-ZA" sz="9600" dirty="0">
                <a:latin typeface="Century Gothic" pitchFamily="34" charset="0"/>
              </a:rPr>
              <a:t> in die </a:t>
            </a:r>
            <a:r>
              <a:rPr lang="en-ZA" sz="9600" dirty="0" err="1">
                <a:latin typeface="Century Gothic" pitchFamily="34" charset="0"/>
              </a:rPr>
              <a:t>gedig</a:t>
            </a:r>
            <a:r>
              <a:rPr lang="en-ZA" sz="9600" dirty="0">
                <a:latin typeface="Century Gothic" pitchFamily="34" charset="0"/>
              </a:rPr>
              <a:t>. </a:t>
            </a:r>
            <a:r>
              <a:rPr lang="en-ZA" sz="9600" dirty="0" err="1">
                <a:latin typeface="Century Gothic" pitchFamily="34" charset="0"/>
              </a:rPr>
              <a:t>Hier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beteken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dit</a:t>
            </a:r>
            <a:r>
              <a:rPr lang="en-ZA" sz="9600" dirty="0">
                <a:latin typeface="Century Gothic" pitchFamily="34" charset="0"/>
              </a:rPr>
              <a:t>: om </a:t>
            </a:r>
            <a:r>
              <a:rPr lang="en-ZA" sz="9600" dirty="0" err="1">
                <a:latin typeface="Century Gothic" pitchFamily="34" charset="0"/>
              </a:rPr>
              <a:t>vir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jou</a:t>
            </a:r>
            <a:r>
              <a:rPr lang="en-ZA" sz="9600" dirty="0">
                <a:latin typeface="Century Gothic" pitchFamily="34" charset="0"/>
              </a:rPr>
              <a:t> ’n </a:t>
            </a:r>
            <a:r>
              <a:rPr lang="en-ZA" sz="9600" dirty="0" err="1">
                <a:latin typeface="Century Gothic" pitchFamily="34" charset="0"/>
              </a:rPr>
              <a:t>aangename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herinnering</a:t>
            </a:r>
            <a:r>
              <a:rPr lang="en-ZA" sz="9600" dirty="0">
                <a:latin typeface="Century Gothic" pitchFamily="34" charset="0"/>
              </a:rPr>
              <a:t> vas </a:t>
            </a:r>
            <a:r>
              <a:rPr lang="en-ZA" sz="9600" dirty="0" err="1">
                <a:latin typeface="Century Gothic" pitchFamily="34" charset="0"/>
              </a:rPr>
              <a:t>te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lê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wat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vir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jou</a:t>
            </a:r>
            <a:r>
              <a:rPr lang="en-ZA" sz="9600" dirty="0">
                <a:latin typeface="Century Gothic" pitchFamily="34" charset="0"/>
              </a:rPr>
              <a:t> ’n </a:t>
            </a:r>
            <a:r>
              <a:rPr lang="en-ZA" sz="9600" dirty="0" err="1" smtClean="0">
                <a:latin typeface="Century Gothic" pitchFamily="34" charset="0"/>
              </a:rPr>
              <a:t>rigtingwyser</a:t>
            </a:r>
            <a:r>
              <a:rPr lang="en-ZA" sz="9600" dirty="0" smtClean="0">
                <a:latin typeface="Century Gothic" pitchFamily="34" charset="0"/>
              </a:rPr>
              <a:t> </a:t>
            </a:r>
            <a:r>
              <a:rPr lang="en-ZA" sz="9600" dirty="0">
                <a:latin typeface="Century Gothic" pitchFamily="34" charset="0"/>
              </a:rPr>
              <a:t>op </a:t>
            </a:r>
            <a:r>
              <a:rPr lang="en-ZA" sz="9600" dirty="0" err="1">
                <a:latin typeface="Century Gothic" pitchFamily="34" charset="0"/>
              </a:rPr>
              <a:t>jou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lewenspad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>
                <a:latin typeface="Century Gothic" pitchFamily="34" charset="0"/>
              </a:rPr>
              <a:t>kan</a:t>
            </a:r>
            <a:r>
              <a:rPr lang="en-ZA" sz="9600" dirty="0">
                <a:latin typeface="Century Gothic" pitchFamily="34" charset="0"/>
              </a:rPr>
              <a:t> </a:t>
            </a:r>
            <a:r>
              <a:rPr lang="en-ZA" sz="9600" dirty="0" err="1" smtClean="0">
                <a:latin typeface="Century Gothic" pitchFamily="34" charset="0"/>
              </a:rPr>
              <a:t>wees</a:t>
            </a:r>
            <a:endParaRPr lang="en-ZA" sz="9600" dirty="0" smtClean="0">
              <a:latin typeface="Century Gothic" pitchFamily="34" charset="0"/>
            </a:endParaRPr>
          </a:p>
          <a:p>
            <a:r>
              <a:rPr lang="en-ZA" sz="9600" dirty="0" err="1" smtClean="0">
                <a:latin typeface="Century Gothic" pitchFamily="34" charset="0"/>
              </a:rPr>
              <a:t>Progressie</a:t>
            </a:r>
            <a:r>
              <a:rPr lang="en-ZA" sz="9600" dirty="0" smtClean="0">
                <a:latin typeface="Century Gothic" pitchFamily="34" charset="0"/>
              </a:rPr>
              <a:t> in </a:t>
            </a:r>
            <a:r>
              <a:rPr lang="en-ZA" sz="9600" dirty="0" err="1" smtClean="0">
                <a:latin typeface="Century Gothic" pitchFamily="34" charset="0"/>
              </a:rPr>
              <a:t>gedig</a:t>
            </a:r>
            <a:r>
              <a:rPr lang="en-ZA" sz="9600" dirty="0" smtClean="0">
                <a:latin typeface="Century Gothic" pitchFamily="34" charset="0"/>
              </a:rPr>
              <a:t> : Jasmyn van </a:t>
            </a:r>
            <a:r>
              <a:rPr lang="en-ZA" sz="9600" dirty="0" err="1" smtClean="0">
                <a:latin typeface="Century Gothic" pitchFamily="34" charset="0"/>
              </a:rPr>
              <a:t>bittersoet</a:t>
            </a:r>
            <a:r>
              <a:rPr lang="en-ZA" sz="9600" dirty="0" smtClean="0">
                <a:latin typeface="Century Gothic" pitchFamily="34" charset="0"/>
              </a:rPr>
              <a:t> </a:t>
            </a:r>
            <a:r>
              <a:rPr lang="en-ZA" sz="9600" dirty="0" err="1" smtClean="0">
                <a:latin typeface="Century Gothic" pitchFamily="34" charset="0"/>
              </a:rPr>
              <a:t>reuk</a:t>
            </a:r>
            <a:r>
              <a:rPr lang="en-ZA" sz="9600" dirty="0" smtClean="0">
                <a:latin typeface="Century Gothic" pitchFamily="34" charset="0"/>
              </a:rPr>
              <a:t>  tot </a:t>
            </a:r>
            <a:r>
              <a:rPr lang="en-ZA" sz="9600" dirty="0" err="1" smtClean="0">
                <a:latin typeface="Century Gothic" pitchFamily="34" charset="0"/>
              </a:rPr>
              <a:t>geur</a:t>
            </a:r>
            <a:endParaRPr lang="en-ZA" sz="9600" dirty="0">
              <a:latin typeface="Century Gothic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oor</a:t>
            </a:r>
            <a:r>
              <a:rPr lang="en-US" dirty="0" smtClean="0"/>
              <a:t> die </a:t>
            </a:r>
            <a:r>
              <a:rPr lang="en-US" dirty="0" err="1" smtClean="0"/>
              <a:t>invloed</a:t>
            </a:r>
            <a:r>
              <a:rPr lang="en-US" dirty="0" smtClean="0"/>
              <a:t> van ‘n </a:t>
            </a:r>
            <a:r>
              <a:rPr lang="en-US" dirty="0" err="1" smtClean="0"/>
              <a:t>onderwyser</a:t>
            </a:r>
            <a:r>
              <a:rPr lang="en-US" dirty="0" smtClean="0"/>
              <a:t> op </a:t>
            </a:r>
            <a:r>
              <a:rPr lang="en-US" dirty="0" err="1" smtClean="0"/>
              <a:t>leerders</a:t>
            </a:r>
            <a:r>
              <a:rPr lang="en-US" dirty="0" smtClean="0"/>
              <a:t> in </a:t>
            </a:r>
            <a:r>
              <a:rPr lang="en-US" dirty="0" err="1" smtClean="0"/>
              <a:t>sy</a:t>
            </a:r>
            <a:r>
              <a:rPr lang="en-US" dirty="0" smtClean="0"/>
              <a:t> of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klas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oor</a:t>
            </a:r>
            <a:r>
              <a:rPr lang="en-US" dirty="0" smtClean="0"/>
              <a:t> die </a:t>
            </a:r>
            <a:r>
              <a:rPr lang="en-US" dirty="0" err="1" smtClean="0"/>
              <a:t>onderwyser</a:t>
            </a:r>
            <a:r>
              <a:rPr lang="en-US" dirty="0" smtClean="0"/>
              <a:t> se </a:t>
            </a:r>
            <a:r>
              <a:rPr lang="en-US" dirty="0" err="1" smtClean="0"/>
              <a:t>plig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die </a:t>
            </a:r>
            <a:r>
              <a:rPr lang="en-US" dirty="0" err="1" smtClean="0"/>
              <a:t>leerders</a:t>
            </a:r>
            <a:r>
              <a:rPr lang="en-US" dirty="0" smtClean="0"/>
              <a:t> </a:t>
            </a:r>
            <a:r>
              <a:rPr lang="en-US" dirty="0" err="1" smtClean="0"/>
              <a:t>paraat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vir</a:t>
            </a:r>
            <a:r>
              <a:rPr lang="en-US" dirty="0" smtClean="0"/>
              <a:t> </a:t>
            </a:r>
            <a:r>
              <a:rPr lang="en-US" dirty="0" err="1" smtClean="0"/>
              <a:t>hulle</a:t>
            </a:r>
            <a:r>
              <a:rPr lang="en-US" dirty="0" smtClean="0"/>
              <a:t> </a:t>
            </a:r>
            <a:r>
              <a:rPr lang="en-US" dirty="0" err="1" smtClean="0"/>
              <a:t>lewensreis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elke</a:t>
            </a:r>
            <a:r>
              <a:rPr lang="en-US" dirty="0" smtClean="0"/>
              <a:t> dag </a:t>
            </a:r>
            <a:r>
              <a:rPr lang="en-US" dirty="0" err="1" smtClean="0"/>
              <a:t>spesiaal</a:t>
            </a:r>
            <a:r>
              <a:rPr lang="en-US" dirty="0" smtClean="0"/>
              <a:t> </a:t>
            </a:r>
            <a:r>
              <a:rPr lang="en-US" dirty="0" err="1" smtClean="0"/>
              <a:t>sodat</a:t>
            </a:r>
            <a:r>
              <a:rPr lang="en-US" dirty="0" smtClean="0"/>
              <a:t> ‘n </a:t>
            </a:r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altyd</a:t>
            </a:r>
            <a:r>
              <a:rPr lang="en-US" dirty="0" smtClean="0"/>
              <a:t> in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lewe</a:t>
            </a:r>
            <a:r>
              <a:rPr lang="en-US" dirty="0" smtClean="0"/>
              <a:t> </a:t>
            </a:r>
            <a:r>
              <a:rPr lang="en-US" dirty="0" err="1" smtClean="0"/>
              <a:t>sal</a:t>
            </a:r>
            <a:r>
              <a:rPr lang="en-US" dirty="0" smtClean="0"/>
              <a:t> </a:t>
            </a:r>
            <a:r>
              <a:rPr lang="en-US" dirty="0" err="1" smtClean="0"/>
              <a:t>onthou</a:t>
            </a:r>
            <a:r>
              <a:rPr lang="en-US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836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Bronnelys</a:t>
            </a:r>
            <a:endParaRPr lang="en-Z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796" y="2060847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Google Images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Vlymskerp</a:t>
            </a:r>
            <a:r>
              <a:rPr lang="en-US" sz="2000" dirty="0" smtClean="0">
                <a:latin typeface="Century Gothic" pitchFamily="34" charset="0"/>
              </a:rPr>
              <a:t>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Verskuns</a:t>
            </a:r>
            <a:r>
              <a:rPr lang="en-US" sz="2000" dirty="0" smtClean="0">
                <a:latin typeface="Century Gothic" pitchFamily="34" charset="0"/>
              </a:rPr>
              <a:t>: Best Books </a:t>
            </a:r>
            <a:r>
              <a:rPr lang="en-US" sz="2000" dirty="0" err="1" smtClean="0">
                <a:latin typeface="Century Gothic" pitchFamily="34" charset="0"/>
              </a:rPr>
              <a:t>studiewerkgids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J Anthony  </a:t>
            </a:r>
            <a:r>
              <a:rPr lang="en-US" sz="2000" dirty="0" err="1" smtClean="0">
                <a:latin typeface="Century Gothic" pitchFamily="34" charset="0"/>
              </a:rPr>
              <a:t>vir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inligting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en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basiese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kragpunt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Trippel</a:t>
            </a:r>
            <a:r>
              <a:rPr lang="en-US" sz="2000" dirty="0" smtClean="0">
                <a:latin typeface="Century Gothic" pitchFamily="34" charset="0"/>
              </a:rPr>
              <a:t> H  </a:t>
            </a:r>
            <a:r>
              <a:rPr lang="en-US" sz="2000" dirty="0" err="1" smtClean="0">
                <a:latin typeface="Century Gothic" pitchFamily="34" charset="0"/>
              </a:rPr>
              <a:t>hulpbronne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Saamgestel</a:t>
            </a:r>
            <a:r>
              <a:rPr lang="en-US" sz="2000" dirty="0" smtClean="0">
                <a:latin typeface="Century Gothic" pitchFamily="34" charset="0"/>
              </a:rPr>
              <a:t> : E Cronje    3/5/2017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90850" l="1348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9290">
            <a:off x="5206334" y="2891816"/>
            <a:ext cx="4608103" cy="330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54" b="75104" l="5781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6" b="23681"/>
          <a:stretch/>
        </p:blipFill>
        <p:spPr>
          <a:xfrm rot="5400000">
            <a:off x="5933072" y="1132687"/>
            <a:ext cx="4565536" cy="185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8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93468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Reël</a:t>
            </a:r>
            <a:r>
              <a:rPr lang="en-US" dirty="0"/>
              <a:t> </a:t>
            </a:r>
            <a:r>
              <a:rPr lang="en-US" dirty="0" smtClean="0"/>
              <a:t>6 </a:t>
            </a:r>
            <a:r>
              <a:rPr lang="en-US" dirty="0"/>
              <a:t>: </a:t>
            </a:r>
            <a:r>
              <a:rPr lang="en-US" dirty="0" err="1"/>
              <a:t>vlak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die </a:t>
            </a:r>
            <a:r>
              <a:rPr lang="en-US" dirty="0" err="1"/>
              <a:t>waterspieël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Reël7:  </a:t>
            </a:r>
            <a:r>
              <a:rPr lang="en-US" dirty="0"/>
              <a:t>van ‘n </a:t>
            </a:r>
            <a:r>
              <a:rPr lang="en-US" dirty="0" err="1" smtClean="0"/>
              <a:t>klipvloergang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Die </a:t>
            </a:r>
            <a:r>
              <a:rPr lang="en-US" dirty="0" err="1">
                <a:solidFill>
                  <a:srgbClr val="7030A0"/>
                </a:solidFill>
              </a:rPr>
              <a:t>liggaampies</a:t>
            </a:r>
            <a:r>
              <a:rPr lang="en-US" dirty="0">
                <a:solidFill>
                  <a:srgbClr val="7030A0"/>
                </a:solidFill>
              </a:rPr>
              <a:t> van </a:t>
            </a:r>
            <a:r>
              <a:rPr lang="en-US" dirty="0" smtClean="0">
                <a:solidFill>
                  <a:srgbClr val="7030A0"/>
                </a:solidFill>
              </a:rPr>
              <a:t>die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kinders</a:t>
            </a:r>
            <a:r>
              <a:rPr lang="en-US" dirty="0">
                <a:solidFill>
                  <a:srgbClr val="7030A0"/>
                </a:solidFill>
              </a:rPr>
              <a:t> word </a:t>
            </a:r>
            <a:r>
              <a:rPr lang="en-US" dirty="0" err="1">
                <a:solidFill>
                  <a:srgbClr val="7030A0"/>
                </a:solidFill>
              </a:rPr>
              <a:t>gereflekteer</a:t>
            </a:r>
            <a:r>
              <a:rPr lang="en-US" dirty="0">
                <a:solidFill>
                  <a:srgbClr val="7030A0"/>
                </a:solidFill>
              </a:rPr>
              <a:t> op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die </a:t>
            </a:r>
            <a:r>
              <a:rPr lang="en-US" dirty="0">
                <a:solidFill>
                  <a:srgbClr val="7030A0"/>
                </a:solidFill>
              </a:rPr>
              <a:t>blink </a:t>
            </a:r>
            <a:r>
              <a:rPr lang="en-US" dirty="0" err="1">
                <a:solidFill>
                  <a:srgbClr val="7030A0"/>
                </a:solidFill>
              </a:rPr>
              <a:t>gepoleerde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klipvloer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v</a:t>
            </a:r>
            <a:r>
              <a:rPr lang="en-US" dirty="0" smtClean="0">
                <a:solidFill>
                  <a:srgbClr val="7030A0"/>
                </a:solidFill>
              </a:rPr>
              <a:t>an die </a:t>
            </a:r>
            <a:r>
              <a:rPr lang="en-US" dirty="0" err="1" smtClean="0">
                <a:solidFill>
                  <a:srgbClr val="7030A0"/>
                </a:solidFill>
              </a:rPr>
              <a:t>skool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se gang </a:t>
            </a:r>
            <a:r>
              <a:rPr lang="en-US" dirty="0" err="1">
                <a:solidFill>
                  <a:srgbClr val="7030A0"/>
                </a:solidFill>
              </a:rPr>
              <a:t>soos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hulle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op </a:t>
            </a:r>
            <a:r>
              <a:rPr lang="en-US" dirty="0" err="1">
                <a:solidFill>
                  <a:srgbClr val="7030A0"/>
                </a:solidFill>
              </a:rPr>
              <a:t>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af</a:t>
            </a:r>
            <a:r>
              <a:rPr lang="en-US" dirty="0">
                <a:solidFill>
                  <a:srgbClr val="7030A0"/>
                </a:solidFill>
              </a:rPr>
              <a:t> in die </a:t>
            </a:r>
            <a:r>
              <a:rPr lang="en-US" dirty="0" err="1">
                <a:solidFill>
                  <a:srgbClr val="7030A0"/>
                </a:solidFill>
              </a:rPr>
              <a:t>gange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beweeg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Vlak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bo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naby</a:t>
            </a:r>
            <a:r>
              <a:rPr lang="en-US" dirty="0" smtClean="0">
                <a:solidFill>
                  <a:srgbClr val="7030A0"/>
                </a:solidFill>
              </a:rPr>
              <a:t>; </a:t>
            </a:r>
            <a:r>
              <a:rPr lang="en-US" dirty="0" err="1" smtClean="0">
                <a:solidFill>
                  <a:srgbClr val="7030A0"/>
                </a:solidFill>
              </a:rPr>
              <a:t>digby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ZA" b="1" i="1" dirty="0">
                <a:latin typeface="Century Gothic" pitchFamily="34" charset="0"/>
              </a:rPr>
              <a:t>Die </a:t>
            </a:r>
            <a:r>
              <a:rPr lang="en-ZA" b="1" i="1" dirty="0" err="1">
                <a:latin typeface="Century Gothic" pitchFamily="34" charset="0"/>
              </a:rPr>
              <a:t>skool</a:t>
            </a:r>
            <a:r>
              <a:rPr lang="en-ZA" b="1" i="1" dirty="0">
                <a:latin typeface="Century Gothic" pitchFamily="34" charset="0"/>
              </a:rPr>
              <a:t> se gang </a:t>
            </a:r>
            <a:r>
              <a:rPr lang="en-ZA" b="1" i="1" dirty="0" smtClean="0">
                <a:latin typeface="Century Gothic" pitchFamily="34" charset="0"/>
              </a:rPr>
              <a:t>so</a:t>
            </a:r>
          </a:p>
          <a:p>
            <a:pPr marL="0" indent="0">
              <a:buNone/>
            </a:pPr>
            <a:r>
              <a:rPr lang="en-ZA" b="1" i="1" dirty="0" smtClean="0">
                <a:latin typeface="Century Gothic" pitchFamily="34" charset="0"/>
              </a:rPr>
              <a:t> </a:t>
            </a:r>
            <a:r>
              <a:rPr lang="en-ZA" b="1" i="1" dirty="0">
                <a:latin typeface="Century Gothic" pitchFamily="34" charset="0"/>
              </a:rPr>
              <a:t>glad </a:t>
            </a:r>
            <a:r>
              <a:rPr lang="en-ZA" b="1" i="1" dirty="0" err="1">
                <a:latin typeface="Century Gothic" pitchFamily="34" charset="0"/>
              </a:rPr>
              <a:t>en</a:t>
            </a:r>
            <a:r>
              <a:rPr lang="en-ZA" b="1" i="1" dirty="0">
                <a:latin typeface="Century Gothic" pitchFamily="34" charset="0"/>
              </a:rPr>
              <a:t> blink </a:t>
            </a:r>
            <a:r>
              <a:rPr lang="en-ZA" b="1" i="1" dirty="0" err="1">
                <a:latin typeface="Century Gothic" pitchFamily="34" charset="0"/>
              </a:rPr>
              <a:t>jy</a:t>
            </a:r>
            <a:r>
              <a:rPr lang="en-ZA" b="1" i="1" dirty="0">
                <a:latin typeface="Century Gothic" pitchFamily="34" charset="0"/>
              </a:rPr>
              <a:t> </a:t>
            </a:r>
            <a:r>
              <a:rPr lang="en-ZA" b="1" i="1" dirty="0" err="1">
                <a:latin typeface="Century Gothic" pitchFamily="34" charset="0"/>
              </a:rPr>
              <a:t>kan</a:t>
            </a:r>
            <a:r>
              <a:rPr lang="en-ZA" b="1" i="1" dirty="0">
                <a:latin typeface="Century Gothic" pitchFamily="34" charset="0"/>
              </a:rPr>
              <a:t> </a:t>
            </a:r>
            <a:r>
              <a:rPr lang="en-ZA" b="1" i="1" dirty="0" err="1">
                <a:latin typeface="Century Gothic" pitchFamily="34" charset="0"/>
              </a:rPr>
              <a:t>jou</a:t>
            </a:r>
            <a:r>
              <a:rPr lang="en-ZA" b="1" i="1" dirty="0">
                <a:latin typeface="Century Gothic" pitchFamily="34" charset="0"/>
              </a:rPr>
              <a:t> </a:t>
            </a:r>
            <a:endParaRPr lang="en-ZA" b="1" i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ZA" b="1" i="1" dirty="0" err="1" smtClean="0">
                <a:latin typeface="Century Gothic" pitchFamily="34" charset="0"/>
              </a:rPr>
              <a:t>weerspieëling</a:t>
            </a:r>
            <a:r>
              <a:rPr lang="en-ZA" b="1" i="1" dirty="0" smtClean="0">
                <a:latin typeface="Century Gothic" pitchFamily="34" charset="0"/>
              </a:rPr>
              <a:t> </a:t>
            </a:r>
            <a:r>
              <a:rPr lang="en-ZA" b="1" i="1" dirty="0" err="1">
                <a:latin typeface="Century Gothic" pitchFamily="34" charset="0"/>
              </a:rPr>
              <a:t>daarin</a:t>
            </a:r>
            <a:r>
              <a:rPr lang="en-ZA" b="1" i="1" dirty="0">
                <a:latin typeface="Century Gothic" pitchFamily="34" charset="0"/>
              </a:rPr>
              <a:t> </a:t>
            </a:r>
            <a:r>
              <a:rPr lang="en-ZA" b="1" i="1" dirty="0" err="1">
                <a:latin typeface="Century Gothic" pitchFamily="34" charset="0"/>
              </a:rPr>
              <a:t>sien</a:t>
            </a:r>
            <a:r>
              <a:rPr lang="en-ZA" b="1" i="1" dirty="0">
                <a:latin typeface="Century Gothic" pitchFamily="34" charset="0"/>
              </a:rPr>
              <a:t> </a:t>
            </a:r>
            <a:endParaRPr lang="en-ZA" b="1" i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ZA" b="1" i="1" dirty="0" smtClean="0">
                <a:latin typeface="Century Gothic" pitchFamily="34" charset="0"/>
              </a:rPr>
              <a:t>(</a:t>
            </a:r>
            <a:r>
              <a:rPr lang="en-ZA" b="1" i="1" dirty="0" err="1">
                <a:latin typeface="Century Gothic" pitchFamily="34" charset="0"/>
              </a:rPr>
              <a:t>soos</a:t>
            </a:r>
            <a:r>
              <a:rPr lang="en-ZA" b="1" i="1" dirty="0">
                <a:latin typeface="Century Gothic" pitchFamily="34" charset="0"/>
              </a:rPr>
              <a:t> by water).</a:t>
            </a:r>
            <a:endParaRPr lang="en-ZA" i="1" dirty="0">
              <a:latin typeface="Century Gothic" pitchFamily="34" charset="0"/>
            </a:endParaRPr>
          </a:p>
          <a:p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0"/>
          <a:stretch/>
        </p:blipFill>
        <p:spPr bwMode="auto">
          <a:xfrm>
            <a:off x="5456237" y="2558698"/>
            <a:ext cx="3687763" cy="429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94768"/>
            <a:ext cx="2856111" cy="380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4000">
              <a:srgbClr val="F8B049"/>
            </a:gs>
            <a:gs pos="3000">
              <a:srgbClr val="F8B049"/>
            </a:gs>
            <a:gs pos="10000">
              <a:srgbClr val="FBCC9F"/>
            </a:gs>
            <a:gs pos="82000">
              <a:srgbClr val="FEE7F2"/>
            </a:gs>
            <a:gs pos="94000">
              <a:srgbClr val="F952A0"/>
            </a:gs>
            <a:gs pos="93000">
              <a:srgbClr val="C50849">
                <a:lumMod val="94000"/>
                <a:alpha val="65000"/>
              </a:srgbClr>
            </a:gs>
            <a:gs pos="100000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16624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Die </a:t>
            </a:r>
            <a:r>
              <a:rPr lang="en-ZA" dirty="0" err="1" smtClean="0"/>
              <a:t>woorde</a:t>
            </a:r>
            <a:r>
              <a:rPr lang="en-ZA" dirty="0" smtClean="0"/>
              <a:t> </a:t>
            </a:r>
            <a:r>
              <a:rPr lang="en-ZA" dirty="0" err="1" smtClean="0"/>
              <a:t>mossies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lyfies</a:t>
            </a:r>
            <a:r>
              <a:rPr lang="en-ZA" dirty="0" smtClean="0"/>
              <a:t>  dui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hier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 het met </a:t>
            </a:r>
            <a:r>
              <a:rPr lang="en-ZA" dirty="0" err="1" smtClean="0"/>
              <a:t>laerskoolkinders</a:t>
            </a:r>
            <a:r>
              <a:rPr lang="en-ZA" dirty="0" smtClean="0"/>
              <a:t>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kinders</a:t>
            </a:r>
            <a:r>
              <a:rPr lang="en-ZA" dirty="0" smtClean="0"/>
              <a:t> se </a:t>
            </a:r>
            <a:r>
              <a:rPr lang="en-ZA" dirty="0" err="1" smtClean="0"/>
              <a:t>lyfies</a:t>
            </a:r>
            <a:r>
              <a:rPr lang="en-ZA" dirty="0" smtClean="0"/>
              <a:t> word </a:t>
            </a:r>
            <a:r>
              <a:rPr lang="en-ZA" dirty="0" err="1" smtClean="0"/>
              <a:t>vergelyk</a:t>
            </a:r>
            <a:r>
              <a:rPr lang="en-ZA" dirty="0" smtClean="0"/>
              <a:t>  met ‘n </a:t>
            </a:r>
            <a:r>
              <a:rPr lang="en-ZA" dirty="0" err="1" smtClean="0"/>
              <a:t>seilende</a:t>
            </a:r>
            <a:r>
              <a:rPr lang="en-ZA" dirty="0" smtClean="0"/>
              <a:t> </a:t>
            </a:r>
            <a:r>
              <a:rPr lang="en-ZA" dirty="0" err="1" smtClean="0"/>
              <a:t>gesang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beweeg</a:t>
            </a:r>
            <a:r>
              <a:rPr lang="en-ZA" dirty="0" smtClean="0"/>
              <a:t> so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lyk</a:t>
            </a:r>
            <a:r>
              <a:rPr lang="en-ZA" dirty="0" smtClean="0"/>
              <a:t> </a:t>
            </a:r>
            <a:r>
              <a:rPr lang="en-ZA" dirty="0" err="1" smtClean="0"/>
              <a:t>asof</a:t>
            </a:r>
            <a:r>
              <a:rPr lang="en-ZA" dirty="0" smtClean="0"/>
              <a:t> </a:t>
            </a:r>
            <a:r>
              <a:rPr lang="en-ZA" dirty="0" err="1" smtClean="0"/>
              <a:t>hullee</a:t>
            </a:r>
            <a:r>
              <a:rPr lang="en-ZA" dirty="0" smtClean="0"/>
              <a:t> </a:t>
            </a:r>
            <a:r>
              <a:rPr lang="en-ZA" dirty="0" err="1" smtClean="0"/>
              <a:t>vlieg</a:t>
            </a:r>
            <a:r>
              <a:rPr lang="en-ZA" dirty="0" smtClean="0"/>
              <a:t>.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swaai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arms.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beweging</a:t>
            </a:r>
            <a:r>
              <a:rPr lang="en-ZA" dirty="0" smtClean="0"/>
              <a:t> is so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‘n </a:t>
            </a:r>
            <a:r>
              <a:rPr lang="en-ZA" dirty="0" err="1" smtClean="0"/>
              <a:t>mens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hoor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beweging</a:t>
            </a:r>
            <a:r>
              <a:rPr lang="en-ZA" dirty="0" smtClean="0"/>
              <a:t> </a:t>
            </a:r>
            <a:r>
              <a:rPr lang="en-ZA" dirty="0" err="1" smtClean="0"/>
              <a:t>gaan</a:t>
            </a:r>
            <a:r>
              <a:rPr lang="en-ZA" dirty="0" smtClean="0"/>
              <a:t> </a:t>
            </a:r>
            <a:r>
              <a:rPr lang="en-ZA" dirty="0" err="1" smtClean="0"/>
              <a:t>gepaard</a:t>
            </a:r>
            <a:r>
              <a:rPr lang="en-ZA" dirty="0" smtClean="0"/>
              <a:t> met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klank</a:t>
            </a:r>
            <a:r>
              <a:rPr lang="en-ZA" dirty="0" smtClean="0"/>
              <a:t> – </a:t>
            </a:r>
            <a:r>
              <a:rPr lang="en-ZA" dirty="0" err="1" smtClean="0"/>
              <a:t>daarom</a:t>
            </a:r>
            <a:r>
              <a:rPr lang="en-ZA" dirty="0" smtClean="0"/>
              <a:t> </a:t>
            </a:r>
            <a:r>
              <a:rPr lang="en-ZA" dirty="0" err="1" smtClean="0"/>
              <a:t>gesang</a:t>
            </a:r>
            <a:r>
              <a:rPr lang="en-ZA" dirty="0" smtClean="0"/>
              <a:t>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woorde</a:t>
            </a:r>
            <a:r>
              <a:rPr lang="en-ZA" dirty="0" smtClean="0"/>
              <a:t> : </a:t>
            </a:r>
            <a:r>
              <a:rPr lang="en-ZA" b="1" dirty="0" err="1" smtClean="0"/>
              <a:t>stoei</a:t>
            </a:r>
            <a:r>
              <a:rPr lang="en-ZA" b="1" dirty="0" smtClean="0"/>
              <a:t>; </a:t>
            </a:r>
            <a:r>
              <a:rPr lang="en-ZA" b="1" dirty="0" err="1" smtClean="0"/>
              <a:t>woerende</a:t>
            </a:r>
            <a:r>
              <a:rPr lang="en-ZA" b="1" dirty="0" smtClean="0"/>
              <a:t> </a:t>
            </a:r>
            <a:r>
              <a:rPr lang="en-ZA" b="1" dirty="0" err="1" smtClean="0"/>
              <a:t>en</a:t>
            </a:r>
            <a:r>
              <a:rPr lang="en-ZA" b="1" dirty="0" smtClean="0"/>
              <a:t> </a:t>
            </a:r>
            <a:r>
              <a:rPr lang="en-ZA" b="1" dirty="0" err="1" smtClean="0"/>
              <a:t>seilende</a:t>
            </a:r>
            <a:r>
              <a:rPr lang="en-ZA" b="1" dirty="0" smtClean="0"/>
              <a:t> </a:t>
            </a:r>
            <a:r>
              <a:rPr lang="en-ZA" dirty="0" err="1" smtClean="0"/>
              <a:t>beskryf</a:t>
            </a:r>
            <a:r>
              <a:rPr lang="en-ZA" dirty="0" smtClean="0"/>
              <a:t> die </a:t>
            </a:r>
            <a:r>
              <a:rPr lang="en-ZA" dirty="0" err="1" smtClean="0"/>
              <a:t>bewegende</a:t>
            </a:r>
            <a:r>
              <a:rPr lang="en-ZA" dirty="0" smtClean="0"/>
              <a:t> </a:t>
            </a:r>
            <a:r>
              <a:rPr lang="en-ZA" dirty="0" err="1" smtClean="0"/>
              <a:t>kinders</a:t>
            </a:r>
            <a:r>
              <a:rPr lang="en-ZA" dirty="0" smtClean="0"/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71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800" y="915217"/>
            <a:ext cx="9001000" cy="597666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Reël</a:t>
            </a:r>
            <a:r>
              <a:rPr lang="en-US" dirty="0"/>
              <a:t> </a:t>
            </a:r>
            <a:r>
              <a:rPr lang="en-US" dirty="0" smtClean="0"/>
              <a:t>8:  </a:t>
            </a:r>
            <a:r>
              <a:rPr lang="en-US" dirty="0" err="1"/>
              <a:t>vlytig</a:t>
            </a:r>
            <a:r>
              <a:rPr lang="en-US" dirty="0"/>
              <a:t> </a:t>
            </a:r>
            <a:r>
              <a:rPr lang="en-US" dirty="0" err="1"/>
              <a:t>stort</a:t>
            </a:r>
            <a:r>
              <a:rPr lang="en-US" dirty="0"/>
              <a:t> die </a:t>
            </a:r>
            <a:r>
              <a:rPr lang="en-US" dirty="0" err="1"/>
              <a:t>druppels</a:t>
            </a:r>
            <a:r>
              <a:rPr lang="en-US" dirty="0"/>
              <a:t> </a:t>
            </a:r>
            <a:r>
              <a:rPr lang="en-US" dirty="0" err="1"/>
              <a:t>klank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Reël</a:t>
            </a:r>
            <a:r>
              <a:rPr lang="en-US" dirty="0" smtClean="0"/>
              <a:t> 9: </a:t>
            </a:r>
            <a:r>
              <a:rPr lang="en-US" dirty="0" err="1"/>
              <a:t>oor</a:t>
            </a:r>
            <a:r>
              <a:rPr lang="en-US" dirty="0"/>
              <a:t> </a:t>
            </a:r>
            <a:r>
              <a:rPr lang="en-US" b="1" dirty="0" err="1"/>
              <a:t>haar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totdat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 smtClean="0"/>
              <a:t>verbaas</a:t>
            </a:r>
            <a:r>
              <a:rPr lang="en-US" dirty="0" smtClean="0"/>
              <a:t> - </a:t>
            </a:r>
            <a:r>
              <a:rPr lang="en-US" b="1" dirty="0" err="1" smtClean="0"/>
              <a:t>Onderwyseres</a:t>
            </a:r>
            <a:endParaRPr lang="en-US" b="1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Die </a:t>
            </a:r>
            <a:r>
              <a:rPr lang="en-US" dirty="0" err="1">
                <a:solidFill>
                  <a:srgbClr val="7030A0"/>
                </a:solidFill>
              </a:rPr>
              <a:t>onderwyseres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hoor</a:t>
            </a:r>
            <a:r>
              <a:rPr lang="en-US" dirty="0">
                <a:solidFill>
                  <a:srgbClr val="7030A0"/>
                </a:solidFill>
              </a:rPr>
              <a:t> die </a:t>
            </a:r>
            <a:r>
              <a:rPr lang="en-US" dirty="0" err="1">
                <a:solidFill>
                  <a:srgbClr val="7030A0"/>
                </a:solidFill>
              </a:rPr>
              <a:t>lawaai</a:t>
            </a:r>
            <a:r>
              <a:rPr lang="en-US" dirty="0">
                <a:solidFill>
                  <a:srgbClr val="7030A0"/>
                </a:solidFill>
              </a:rPr>
              <a:t> / </a:t>
            </a:r>
            <a:r>
              <a:rPr lang="en-US" dirty="0" err="1">
                <a:solidFill>
                  <a:srgbClr val="7030A0"/>
                </a:solidFill>
              </a:rPr>
              <a:t>geraas</a:t>
            </a:r>
            <a:r>
              <a:rPr lang="en-US" dirty="0">
                <a:solidFill>
                  <a:srgbClr val="7030A0"/>
                </a:solidFill>
              </a:rPr>
              <a:t> / </a:t>
            </a:r>
            <a:r>
              <a:rPr lang="en-US" dirty="0" err="1">
                <a:solidFill>
                  <a:srgbClr val="7030A0"/>
                </a:solidFill>
              </a:rPr>
              <a:t>gepraat</a:t>
            </a:r>
            <a:r>
              <a:rPr lang="en-US" dirty="0">
                <a:solidFill>
                  <a:srgbClr val="7030A0"/>
                </a:solidFill>
              </a:rPr>
              <a:t> van die </a:t>
            </a:r>
            <a:r>
              <a:rPr lang="en-US" dirty="0" err="1">
                <a:solidFill>
                  <a:srgbClr val="7030A0"/>
                </a:solidFill>
              </a:rPr>
              <a:t>kinders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in die </a:t>
            </a:r>
            <a:r>
              <a:rPr lang="en-US" dirty="0" err="1" smtClean="0">
                <a:solidFill>
                  <a:srgbClr val="7030A0"/>
                </a:solidFill>
              </a:rPr>
              <a:t>gange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dit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klink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vir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haar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soos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druppels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klank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dirty="0" err="1" smtClean="0">
                <a:solidFill>
                  <a:srgbClr val="7030A0"/>
                </a:solidFill>
              </a:rPr>
              <a:t>Sy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kan</a:t>
            </a:r>
            <a:r>
              <a:rPr lang="en-US" dirty="0" smtClean="0">
                <a:solidFill>
                  <a:srgbClr val="7030A0"/>
                </a:solidFill>
              </a:rPr>
              <a:t> net </a:t>
            </a:r>
            <a:r>
              <a:rPr lang="en-US" dirty="0" err="1" smtClean="0">
                <a:solidFill>
                  <a:srgbClr val="7030A0"/>
                </a:solidFill>
              </a:rPr>
              <a:t>vaagweg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hoor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wat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hulle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sê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Die </a:t>
            </a:r>
            <a:r>
              <a:rPr lang="en-US" dirty="0" err="1" smtClean="0">
                <a:solidFill>
                  <a:srgbClr val="7030A0"/>
                </a:solidFill>
              </a:rPr>
              <a:t>klank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stort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oor</a:t>
            </a:r>
            <a:r>
              <a:rPr lang="en-US" dirty="0" smtClean="0">
                <a:solidFill>
                  <a:srgbClr val="7030A0"/>
                </a:solidFill>
              </a:rPr>
              <a:t> die </a:t>
            </a:r>
            <a:r>
              <a:rPr lang="en-US" dirty="0" err="1" smtClean="0">
                <a:solidFill>
                  <a:srgbClr val="7030A0"/>
                </a:solidFill>
              </a:rPr>
              <a:t>onderwyseres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 smtClean="0"/>
              <a:t>Reël</a:t>
            </a:r>
            <a:r>
              <a:rPr lang="en-US" dirty="0" smtClean="0"/>
              <a:t> 10: </a:t>
            </a:r>
            <a:r>
              <a:rPr lang="en-US" dirty="0"/>
              <a:t>die </a:t>
            </a:r>
            <a:r>
              <a:rPr lang="en-US" dirty="0" err="1"/>
              <a:t>reuk</a:t>
            </a:r>
            <a:r>
              <a:rPr lang="en-US" dirty="0"/>
              <a:t> van</a:t>
            </a:r>
            <a:r>
              <a:rPr lang="en-US" b="1" dirty="0"/>
              <a:t> </a:t>
            </a:r>
            <a:r>
              <a:rPr lang="en-US" b="1" dirty="0" err="1"/>
              <a:t>bittersoet</a:t>
            </a:r>
            <a:r>
              <a:rPr lang="en-US" b="1" dirty="0"/>
              <a:t> </a:t>
            </a:r>
            <a:r>
              <a:rPr lang="en-US" dirty="0" err="1"/>
              <a:t>jasmyn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>
                <a:solidFill>
                  <a:srgbClr val="FF0000"/>
                </a:solidFill>
              </a:rPr>
              <a:t>Oksimoron</a:t>
            </a:r>
            <a:endParaRPr lang="en-US" dirty="0" smtClean="0"/>
          </a:p>
          <a:p>
            <a:r>
              <a:rPr lang="en-US" dirty="0" err="1"/>
              <a:t>Reël</a:t>
            </a:r>
            <a:r>
              <a:rPr lang="en-US" dirty="0"/>
              <a:t> </a:t>
            </a:r>
            <a:r>
              <a:rPr lang="en-US" dirty="0" smtClean="0"/>
              <a:t>11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skooljare</a:t>
            </a:r>
            <a:r>
              <a:rPr lang="en-US" dirty="0"/>
              <a:t> </a:t>
            </a:r>
            <a:r>
              <a:rPr lang="en-US" dirty="0" err="1" smtClean="0"/>
              <a:t>proe</a:t>
            </a:r>
            <a:r>
              <a:rPr lang="en-US" dirty="0" smtClean="0"/>
              <a:t>- </a:t>
            </a:r>
            <a:r>
              <a:rPr lang="en-ZA" dirty="0" err="1" smtClean="0">
                <a:solidFill>
                  <a:srgbClr val="FF0000"/>
                </a:solidFill>
              </a:rPr>
              <a:t>Sinestesie</a:t>
            </a:r>
            <a:r>
              <a:rPr lang="en-ZA" dirty="0" smtClean="0"/>
              <a:t> </a:t>
            </a:r>
            <a:r>
              <a:rPr lang="en-ZA" dirty="0"/>
              <a:t>(</a:t>
            </a:r>
            <a:r>
              <a:rPr lang="en-ZA" dirty="0" err="1"/>
              <a:t>reël</a:t>
            </a:r>
            <a:r>
              <a:rPr lang="en-ZA" dirty="0"/>
              <a:t> 10 – 11</a:t>
            </a:r>
            <a:r>
              <a:rPr lang="en-ZA" dirty="0" smtClean="0"/>
              <a:t>) </a:t>
            </a:r>
            <a:r>
              <a:rPr lang="en-ZA" dirty="0" smtClean="0">
                <a:solidFill>
                  <a:srgbClr val="FF0000"/>
                </a:solidFill>
              </a:rPr>
              <a:t>Die </a:t>
            </a:r>
            <a:r>
              <a:rPr lang="en-ZA" dirty="0" err="1">
                <a:solidFill>
                  <a:srgbClr val="FF0000"/>
                </a:solidFill>
              </a:rPr>
              <a:t>spreker</a:t>
            </a:r>
            <a:r>
              <a:rPr lang="en-ZA" dirty="0">
                <a:solidFill>
                  <a:srgbClr val="FF0000"/>
                </a:solidFill>
              </a:rPr>
              <a:t> </a:t>
            </a:r>
            <a:r>
              <a:rPr lang="en-ZA" dirty="0" err="1">
                <a:solidFill>
                  <a:srgbClr val="FF0000"/>
                </a:solidFill>
              </a:rPr>
              <a:t>proe</a:t>
            </a:r>
            <a:r>
              <a:rPr lang="en-ZA" dirty="0">
                <a:solidFill>
                  <a:srgbClr val="FF0000"/>
                </a:solidFill>
              </a:rPr>
              <a:t> die </a:t>
            </a:r>
            <a:r>
              <a:rPr lang="en-ZA" dirty="0" err="1">
                <a:solidFill>
                  <a:srgbClr val="FF0000"/>
                </a:solidFill>
              </a:rPr>
              <a:t>reuk</a:t>
            </a:r>
            <a:r>
              <a:rPr lang="en-ZA" dirty="0">
                <a:solidFill>
                  <a:srgbClr val="FF0000"/>
                </a:solidFill>
              </a:rPr>
              <a:t> van </a:t>
            </a:r>
            <a:r>
              <a:rPr lang="en-ZA" dirty="0" err="1">
                <a:solidFill>
                  <a:srgbClr val="FF0000"/>
                </a:solidFill>
              </a:rPr>
              <a:t>jasmyn</a:t>
            </a:r>
            <a:r>
              <a:rPr lang="en-ZA" dirty="0">
                <a:solidFill>
                  <a:srgbClr val="FF0000"/>
                </a:solidFill>
              </a:rPr>
              <a:t>. Die </a:t>
            </a:r>
            <a:r>
              <a:rPr lang="en-ZA" dirty="0" err="1">
                <a:solidFill>
                  <a:srgbClr val="FF0000"/>
                </a:solidFill>
              </a:rPr>
              <a:t>smaaksintuig</a:t>
            </a:r>
            <a:r>
              <a:rPr lang="en-ZA" dirty="0">
                <a:solidFill>
                  <a:srgbClr val="FF0000"/>
                </a:solidFill>
              </a:rPr>
              <a:t> word </a:t>
            </a:r>
            <a:r>
              <a:rPr lang="en-ZA" dirty="0" err="1">
                <a:solidFill>
                  <a:srgbClr val="FF0000"/>
                </a:solidFill>
              </a:rPr>
              <a:t>vir</a:t>
            </a:r>
            <a:r>
              <a:rPr lang="en-ZA" dirty="0">
                <a:solidFill>
                  <a:srgbClr val="FF0000"/>
                </a:solidFill>
              </a:rPr>
              <a:t> die </a:t>
            </a:r>
            <a:r>
              <a:rPr lang="en-ZA" dirty="0" err="1">
                <a:solidFill>
                  <a:srgbClr val="FF0000"/>
                </a:solidFill>
              </a:rPr>
              <a:t>reuksintuig</a:t>
            </a:r>
            <a:r>
              <a:rPr lang="en-ZA" dirty="0">
                <a:solidFill>
                  <a:srgbClr val="FF0000"/>
                </a:solidFill>
              </a:rPr>
              <a:t> </a:t>
            </a:r>
            <a:r>
              <a:rPr lang="en-ZA" dirty="0" err="1">
                <a:solidFill>
                  <a:srgbClr val="FF0000"/>
                </a:solidFill>
              </a:rPr>
              <a:t>aangewend</a:t>
            </a:r>
            <a:r>
              <a:rPr lang="en-ZA" dirty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terwyl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sy</a:t>
            </a:r>
            <a:r>
              <a:rPr lang="en-US" dirty="0">
                <a:solidFill>
                  <a:srgbClr val="7030A0"/>
                </a:solidFill>
              </a:rPr>
              <a:t> die </a:t>
            </a:r>
            <a:r>
              <a:rPr lang="en-US" dirty="0" err="1">
                <a:solidFill>
                  <a:srgbClr val="7030A0"/>
                </a:solidFill>
              </a:rPr>
              <a:t>kinders</a:t>
            </a:r>
            <a:r>
              <a:rPr lang="en-US" dirty="0">
                <a:solidFill>
                  <a:srgbClr val="7030A0"/>
                </a:solidFill>
              </a:rPr>
              <a:t> se </a:t>
            </a:r>
            <a:r>
              <a:rPr lang="en-US" dirty="0" err="1">
                <a:solidFill>
                  <a:srgbClr val="7030A0"/>
                </a:solidFill>
              </a:rPr>
              <a:t>geraas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hoor</a:t>
            </a:r>
            <a:r>
              <a:rPr lang="en-US" dirty="0">
                <a:solidFill>
                  <a:srgbClr val="7030A0"/>
                </a:solidFill>
              </a:rPr>
              <a:t>, bring </a:t>
            </a:r>
            <a:r>
              <a:rPr lang="en-US" dirty="0" err="1">
                <a:solidFill>
                  <a:srgbClr val="7030A0"/>
                </a:solidFill>
              </a:rPr>
              <a:t>dit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aangename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herinneringe</a:t>
            </a:r>
            <a:r>
              <a:rPr lang="en-US" dirty="0">
                <a:solidFill>
                  <a:srgbClr val="7030A0"/>
                </a:solidFill>
              </a:rPr>
              <a:t> van </a:t>
            </a:r>
            <a:r>
              <a:rPr lang="en-US" dirty="0" err="1">
                <a:solidFill>
                  <a:srgbClr val="7030A0"/>
                </a:solidFill>
              </a:rPr>
              <a:t>haar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eie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skooljare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terug</a:t>
            </a:r>
            <a:r>
              <a:rPr lang="en-US" dirty="0">
                <a:solidFill>
                  <a:srgbClr val="7030A0"/>
                </a:solidFill>
              </a:rPr>
              <a:t>. Die </a:t>
            </a:r>
            <a:r>
              <a:rPr lang="en-US" dirty="0" err="1">
                <a:solidFill>
                  <a:srgbClr val="7030A0"/>
                </a:solidFill>
              </a:rPr>
              <a:t>herinnering</a:t>
            </a:r>
            <a:r>
              <a:rPr lang="en-US" dirty="0">
                <a:solidFill>
                  <a:srgbClr val="7030A0"/>
                </a:solidFill>
              </a:rPr>
              <a:t> is so </a:t>
            </a:r>
            <a:r>
              <a:rPr lang="en-US" dirty="0" err="1">
                <a:solidFill>
                  <a:srgbClr val="7030A0"/>
                </a:solidFill>
              </a:rPr>
              <a:t>sterk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sy</a:t>
            </a:r>
            <a:r>
              <a:rPr lang="en-US" dirty="0">
                <a:solidFill>
                  <a:srgbClr val="7030A0"/>
                </a:solidFill>
              </a:rPr>
              <a:t> self die </a:t>
            </a:r>
            <a:r>
              <a:rPr lang="en-US" dirty="0" err="1">
                <a:solidFill>
                  <a:srgbClr val="7030A0"/>
                </a:solidFill>
              </a:rPr>
              <a:t>reuk</a:t>
            </a:r>
            <a:r>
              <a:rPr lang="en-US" dirty="0">
                <a:solidFill>
                  <a:srgbClr val="7030A0"/>
                </a:solidFill>
              </a:rPr>
              <a:t> van </a:t>
            </a:r>
            <a:r>
              <a:rPr lang="en-US" dirty="0" err="1">
                <a:solidFill>
                  <a:srgbClr val="7030A0"/>
                </a:solidFill>
              </a:rPr>
              <a:t>jasmyn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proe</a:t>
            </a:r>
            <a:r>
              <a:rPr lang="en-US" dirty="0">
                <a:solidFill>
                  <a:srgbClr val="7030A0"/>
                </a:solidFill>
              </a:rPr>
              <a:t>. Die </a:t>
            </a:r>
            <a:r>
              <a:rPr lang="en-US" dirty="0" err="1">
                <a:solidFill>
                  <a:srgbClr val="7030A0"/>
                </a:solidFill>
              </a:rPr>
              <a:t>dae</a:t>
            </a:r>
            <a:r>
              <a:rPr lang="en-US" dirty="0">
                <a:solidFill>
                  <a:srgbClr val="7030A0"/>
                </a:solidFill>
              </a:rPr>
              <a:t> was </a:t>
            </a:r>
            <a:r>
              <a:rPr lang="en-US" dirty="0" err="1">
                <a:solidFill>
                  <a:srgbClr val="7030A0"/>
                </a:solidFill>
              </a:rPr>
              <a:t>egter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nie</a:t>
            </a:r>
            <a:r>
              <a:rPr lang="en-US" dirty="0">
                <a:solidFill>
                  <a:srgbClr val="7030A0"/>
                </a:solidFill>
              </a:rPr>
              <a:t> net </a:t>
            </a:r>
            <a:r>
              <a:rPr lang="en-US" dirty="0" err="1">
                <a:solidFill>
                  <a:srgbClr val="7030A0"/>
                </a:solidFill>
              </a:rPr>
              <a:t>aangenaam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nie</a:t>
            </a:r>
            <a:r>
              <a:rPr lang="en-US" dirty="0">
                <a:solidFill>
                  <a:srgbClr val="7030A0"/>
                </a:solidFill>
              </a:rPr>
              <a:t> – </a:t>
            </a:r>
            <a:r>
              <a:rPr lang="en-US" dirty="0" err="1">
                <a:solidFill>
                  <a:srgbClr val="7030A0"/>
                </a:solidFill>
              </a:rPr>
              <a:t>bittersoet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Reël</a:t>
            </a:r>
            <a:r>
              <a:rPr lang="en-US" dirty="0"/>
              <a:t> </a:t>
            </a:r>
            <a:r>
              <a:rPr lang="en-US" dirty="0" smtClean="0"/>
              <a:t>12 </a:t>
            </a:r>
            <a:r>
              <a:rPr lang="en-US" dirty="0"/>
              <a:t>: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b="1" dirty="0" err="1"/>
              <a:t>ook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u="sng" dirty="0" err="1"/>
              <a:t>o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m</a:t>
            </a:r>
            <a:r>
              <a:rPr lang="en-US" u="sng" dirty="0" err="1"/>
              <a:t>o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assonansie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herhaling</a:t>
            </a:r>
            <a:r>
              <a:rPr lang="en-US" dirty="0" smtClean="0">
                <a:solidFill>
                  <a:srgbClr val="FF0000"/>
                </a:solidFill>
              </a:rPr>
              <a:t> van o </a:t>
            </a:r>
            <a:r>
              <a:rPr lang="en-US" dirty="0" err="1" smtClean="0">
                <a:solidFill>
                  <a:srgbClr val="FF0000"/>
                </a:solidFill>
              </a:rPr>
              <a:t>klank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Reël</a:t>
            </a:r>
            <a:r>
              <a:rPr lang="en-US" dirty="0" smtClean="0"/>
              <a:t> 13: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protesteer</a:t>
            </a:r>
            <a:r>
              <a:rPr lang="en-US" dirty="0" smtClean="0"/>
              <a:t>: -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die </a:t>
            </a:r>
            <a:r>
              <a:rPr lang="en-US" dirty="0" err="1" smtClean="0">
                <a:solidFill>
                  <a:srgbClr val="FF0000"/>
                </a:solidFill>
              </a:rPr>
              <a:t>dubbelpunt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gaan</a:t>
            </a:r>
            <a:r>
              <a:rPr lang="en-US" dirty="0" smtClean="0">
                <a:solidFill>
                  <a:srgbClr val="FF0000"/>
                </a:solidFill>
              </a:rPr>
              <a:t> ‘n </a:t>
            </a:r>
            <a:r>
              <a:rPr lang="en-US" dirty="0" err="1" smtClean="0">
                <a:solidFill>
                  <a:srgbClr val="FF0000"/>
                </a:solidFill>
              </a:rPr>
              <a:t>verduideliking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Dit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wat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sy</a:t>
            </a:r>
            <a:r>
              <a:rPr lang="en-US" dirty="0">
                <a:solidFill>
                  <a:srgbClr val="7030A0"/>
                </a:solidFill>
              </a:rPr>
              <a:t> in </a:t>
            </a:r>
            <a:r>
              <a:rPr lang="en-US" dirty="0" err="1">
                <a:solidFill>
                  <a:srgbClr val="7030A0"/>
                </a:solidFill>
              </a:rPr>
              <a:t>haar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skooljare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gedoen</a:t>
            </a:r>
            <a:r>
              <a:rPr lang="en-US" dirty="0">
                <a:solidFill>
                  <a:srgbClr val="7030A0"/>
                </a:solidFill>
              </a:rPr>
              <a:t> het </a:t>
            </a:r>
            <a:r>
              <a:rPr lang="en-US" dirty="0" err="1">
                <a:solidFill>
                  <a:srgbClr val="7030A0"/>
                </a:solidFill>
              </a:rPr>
              <a:t>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wat</a:t>
            </a:r>
            <a:r>
              <a:rPr lang="en-US" dirty="0">
                <a:solidFill>
                  <a:srgbClr val="7030A0"/>
                </a:solidFill>
              </a:rPr>
              <a:t> die </a:t>
            </a:r>
            <a:r>
              <a:rPr lang="en-US" dirty="0" err="1">
                <a:solidFill>
                  <a:srgbClr val="7030A0"/>
                </a:solidFill>
              </a:rPr>
              <a:t>kinders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vandag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ook</a:t>
            </a:r>
            <a:r>
              <a:rPr lang="en-US" dirty="0">
                <a:solidFill>
                  <a:srgbClr val="7030A0"/>
                </a:solidFill>
              </a:rPr>
              <a:t> nog </a:t>
            </a:r>
            <a:r>
              <a:rPr lang="en-US" dirty="0" err="1">
                <a:solidFill>
                  <a:srgbClr val="7030A0"/>
                </a:solidFill>
              </a:rPr>
              <a:t>doen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nl</a:t>
            </a:r>
            <a:r>
              <a:rPr lang="en-US" dirty="0">
                <a:solidFill>
                  <a:srgbClr val="7030A0"/>
                </a:solidFill>
              </a:rPr>
              <a:t>. “</a:t>
            </a:r>
            <a:r>
              <a:rPr lang="en-US" dirty="0" err="1">
                <a:solidFill>
                  <a:srgbClr val="7030A0"/>
                </a:solidFill>
              </a:rPr>
              <a:t>mor</a:t>
            </a:r>
            <a:r>
              <a:rPr lang="en-US" dirty="0">
                <a:solidFill>
                  <a:srgbClr val="7030A0"/>
                </a:solidFill>
              </a:rPr>
              <a:t>” </a:t>
            </a:r>
            <a:r>
              <a:rPr lang="en-US" dirty="0" err="1">
                <a:solidFill>
                  <a:srgbClr val="7030A0"/>
                </a:solidFill>
              </a:rPr>
              <a:t>en</a:t>
            </a:r>
            <a:r>
              <a:rPr lang="en-US" dirty="0">
                <a:solidFill>
                  <a:srgbClr val="7030A0"/>
                </a:solidFill>
              </a:rPr>
              <a:t> “</a:t>
            </a:r>
            <a:r>
              <a:rPr lang="en-US" dirty="0" err="1">
                <a:solidFill>
                  <a:srgbClr val="7030A0"/>
                </a:solidFill>
              </a:rPr>
              <a:t>protesteer</a:t>
            </a:r>
            <a:r>
              <a:rPr lang="en-US" dirty="0" smtClean="0">
                <a:solidFill>
                  <a:srgbClr val="7030A0"/>
                </a:solidFill>
              </a:rPr>
              <a:t>”.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Die twee </a:t>
            </a:r>
            <a:r>
              <a:rPr lang="en-US" dirty="0" err="1" smtClean="0">
                <a:solidFill>
                  <a:srgbClr val="7030A0"/>
                </a:solidFill>
              </a:rPr>
              <a:t>woorde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mor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protesteer</a:t>
            </a:r>
            <a:r>
              <a:rPr lang="en-US" dirty="0" smtClean="0">
                <a:solidFill>
                  <a:srgbClr val="7030A0"/>
                </a:solidFill>
              </a:rPr>
              <a:t> dui </a:t>
            </a:r>
            <a:r>
              <a:rPr lang="en-US" dirty="0" err="1" smtClean="0">
                <a:solidFill>
                  <a:srgbClr val="7030A0"/>
                </a:solidFill>
              </a:rPr>
              <a:t>aan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dat</a:t>
            </a:r>
            <a:r>
              <a:rPr lang="en-US" dirty="0" smtClean="0">
                <a:solidFill>
                  <a:srgbClr val="7030A0"/>
                </a:solidFill>
              </a:rPr>
              <a:t> die </a:t>
            </a:r>
            <a:r>
              <a:rPr lang="en-US" dirty="0" err="1" smtClean="0">
                <a:solidFill>
                  <a:srgbClr val="7030A0"/>
                </a:solidFill>
              </a:rPr>
              <a:t>spreker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soms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ontevrede</a:t>
            </a:r>
            <a:r>
              <a:rPr lang="en-US" dirty="0" smtClean="0">
                <a:solidFill>
                  <a:srgbClr val="7030A0"/>
                </a:solidFill>
              </a:rPr>
              <a:t> was op </a:t>
            </a:r>
            <a:r>
              <a:rPr lang="en-US" dirty="0" err="1" smtClean="0">
                <a:solidFill>
                  <a:srgbClr val="7030A0"/>
                </a:solidFill>
              </a:rPr>
              <a:t>skool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021288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Die </a:t>
            </a:r>
            <a:r>
              <a:rPr lang="en-ZA" b="1" dirty="0" err="1" smtClean="0"/>
              <a:t>haar</a:t>
            </a:r>
            <a:r>
              <a:rPr lang="en-ZA" b="1" dirty="0" smtClean="0"/>
              <a:t> </a:t>
            </a:r>
            <a:r>
              <a:rPr lang="en-ZA" dirty="0" smtClean="0"/>
              <a:t> dui </a:t>
            </a:r>
            <a:r>
              <a:rPr lang="en-ZA" dirty="0" err="1" smtClean="0"/>
              <a:t>moontlik</a:t>
            </a:r>
            <a:r>
              <a:rPr lang="en-ZA" dirty="0" smtClean="0"/>
              <a:t> op ‘n </a:t>
            </a:r>
            <a:r>
              <a:rPr lang="en-ZA" dirty="0" err="1" smtClean="0"/>
              <a:t>laerskoolonderwyseres</a:t>
            </a:r>
            <a:r>
              <a:rPr lang="en-ZA" dirty="0" smtClean="0"/>
              <a:t>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woorde</a:t>
            </a:r>
            <a:r>
              <a:rPr lang="en-ZA" dirty="0" smtClean="0"/>
              <a:t> </a:t>
            </a:r>
            <a:r>
              <a:rPr lang="en-ZA" b="1" dirty="0" err="1" smtClean="0"/>
              <a:t>vlytig</a:t>
            </a:r>
            <a:r>
              <a:rPr lang="en-ZA" b="1" dirty="0" smtClean="0"/>
              <a:t> </a:t>
            </a:r>
            <a:r>
              <a:rPr lang="en-ZA" dirty="0" err="1" smtClean="0"/>
              <a:t>en</a:t>
            </a:r>
            <a:r>
              <a:rPr lang="en-ZA" b="1" dirty="0" smtClean="0"/>
              <a:t> </a:t>
            </a:r>
            <a:r>
              <a:rPr lang="en-ZA" b="1" dirty="0" err="1" smtClean="0"/>
              <a:t>stort</a:t>
            </a:r>
            <a:r>
              <a:rPr lang="en-ZA" b="1" dirty="0" smtClean="0"/>
              <a:t> </a:t>
            </a:r>
            <a:r>
              <a:rPr lang="en-ZA" dirty="0" smtClean="0"/>
              <a:t>dui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die </a:t>
            </a:r>
            <a:r>
              <a:rPr lang="en-ZA" dirty="0" err="1" smtClean="0"/>
              <a:t>kinders</a:t>
            </a:r>
            <a:r>
              <a:rPr lang="en-ZA" dirty="0" smtClean="0"/>
              <a:t>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energie</a:t>
            </a:r>
            <a:r>
              <a:rPr lang="en-ZA" dirty="0" smtClean="0"/>
              <a:t> het.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kinderstemme</a:t>
            </a:r>
            <a:r>
              <a:rPr lang="en-ZA" dirty="0" smtClean="0"/>
              <a:t> </a:t>
            </a:r>
            <a:r>
              <a:rPr lang="en-ZA" dirty="0" err="1" smtClean="0"/>
              <a:t>herinner</a:t>
            </a:r>
            <a:r>
              <a:rPr lang="en-ZA" dirty="0" smtClean="0"/>
              <a:t> die </a:t>
            </a:r>
            <a:r>
              <a:rPr lang="en-ZA" dirty="0" err="1" smtClean="0"/>
              <a:t>ondewyseres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skooldae</a:t>
            </a:r>
            <a:r>
              <a:rPr lang="en-ZA" dirty="0" smtClean="0"/>
              <a:t>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sintuie</a:t>
            </a:r>
            <a:r>
              <a:rPr lang="en-ZA" dirty="0" smtClean="0"/>
              <a:t> </a:t>
            </a:r>
            <a:r>
              <a:rPr lang="en-ZA" dirty="0" err="1"/>
              <a:t>s</a:t>
            </a:r>
            <a:r>
              <a:rPr lang="en-ZA" dirty="0" err="1" smtClean="0"/>
              <a:t>maak</a:t>
            </a:r>
            <a:r>
              <a:rPr lang="en-ZA" dirty="0" smtClean="0"/>
              <a:t>, </a:t>
            </a:r>
            <a:r>
              <a:rPr lang="en-ZA" dirty="0" err="1" smtClean="0"/>
              <a:t>gehoor</a:t>
            </a:r>
            <a:r>
              <a:rPr lang="en-ZA" dirty="0" smtClean="0"/>
              <a:t>, </a:t>
            </a:r>
            <a:r>
              <a:rPr lang="en-ZA" dirty="0" err="1" smtClean="0"/>
              <a:t>tas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reuk</a:t>
            </a:r>
            <a:r>
              <a:rPr lang="en-ZA" dirty="0" smtClean="0"/>
              <a:t> </a:t>
            </a:r>
            <a:r>
              <a:rPr lang="en-ZA" dirty="0" err="1" smtClean="0"/>
              <a:t>kom</a:t>
            </a:r>
            <a:r>
              <a:rPr lang="en-ZA" dirty="0" smtClean="0"/>
              <a:t> in </a:t>
            </a:r>
            <a:r>
              <a:rPr lang="en-ZA" dirty="0" err="1" smtClean="0"/>
              <a:t>gedig</a:t>
            </a:r>
            <a:r>
              <a:rPr lang="en-ZA" dirty="0" smtClean="0"/>
              <a:t> </a:t>
            </a:r>
            <a:r>
              <a:rPr lang="en-ZA" dirty="0" err="1" smtClean="0"/>
              <a:t>voor</a:t>
            </a:r>
            <a:r>
              <a:rPr lang="en-ZA" dirty="0" smtClean="0"/>
              <a:t>.</a:t>
            </a:r>
          </a:p>
          <a:p>
            <a:pPr lvl="1"/>
            <a:r>
              <a:rPr lang="en-ZA" dirty="0" smtClean="0"/>
              <a:t> </a:t>
            </a:r>
            <a:r>
              <a:rPr lang="en-ZA" dirty="0" err="1"/>
              <a:t>S</a:t>
            </a:r>
            <a:r>
              <a:rPr lang="en-ZA" dirty="0" err="1" smtClean="0"/>
              <a:t>maak</a:t>
            </a:r>
            <a:r>
              <a:rPr lang="en-ZA" dirty="0" smtClean="0"/>
              <a:t>- </a:t>
            </a:r>
            <a:r>
              <a:rPr lang="en-ZA" dirty="0" err="1" smtClean="0"/>
              <a:t>proe</a:t>
            </a:r>
            <a:r>
              <a:rPr lang="en-ZA" dirty="0" smtClean="0"/>
              <a:t> </a:t>
            </a:r>
            <a:r>
              <a:rPr lang="en-ZA" dirty="0" err="1" smtClean="0"/>
              <a:t>jasmyn</a:t>
            </a:r>
            <a:endParaRPr lang="en-ZA" dirty="0" smtClean="0"/>
          </a:p>
          <a:p>
            <a:pPr lvl="1"/>
            <a:r>
              <a:rPr lang="en-ZA" dirty="0" err="1" smtClean="0"/>
              <a:t>Gehoor</a:t>
            </a:r>
            <a:r>
              <a:rPr lang="en-ZA" dirty="0" smtClean="0"/>
              <a:t> - </a:t>
            </a:r>
            <a:r>
              <a:rPr lang="en-ZA" dirty="0" err="1" smtClean="0"/>
              <a:t>druppels</a:t>
            </a:r>
            <a:r>
              <a:rPr lang="en-ZA" dirty="0" smtClean="0"/>
              <a:t> </a:t>
            </a:r>
            <a:r>
              <a:rPr lang="en-ZA" dirty="0" err="1" smtClean="0"/>
              <a:t>klank</a:t>
            </a:r>
            <a:endParaRPr lang="en-ZA" dirty="0" smtClean="0"/>
          </a:p>
          <a:p>
            <a:pPr lvl="1"/>
            <a:r>
              <a:rPr lang="en-ZA" dirty="0" err="1" smtClean="0"/>
              <a:t>Tas</a:t>
            </a:r>
            <a:r>
              <a:rPr lang="en-ZA" dirty="0" smtClean="0"/>
              <a:t>- die </a:t>
            </a:r>
            <a:r>
              <a:rPr lang="en-ZA" dirty="0" err="1" smtClean="0"/>
              <a:t>druppels</a:t>
            </a:r>
            <a:r>
              <a:rPr lang="en-ZA" dirty="0" smtClean="0"/>
              <a:t> </a:t>
            </a:r>
            <a:r>
              <a:rPr lang="en-ZA" dirty="0" err="1" smtClean="0"/>
              <a:t>klank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stort</a:t>
            </a:r>
            <a:endParaRPr lang="en-ZA" dirty="0" smtClean="0"/>
          </a:p>
          <a:p>
            <a:pPr lvl="1"/>
            <a:r>
              <a:rPr lang="en-ZA" dirty="0" err="1" smtClean="0"/>
              <a:t>Reuk</a:t>
            </a:r>
            <a:r>
              <a:rPr lang="en-ZA" dirty="0" smtClean="0"/>
              <a:t> - </a:t>
            </a:r>
            <a:r>
              <a:rPr lang="en-ZA" dirty="0" err="1" smtClean="0"/>
              <a:t>ruik</a:t>
            </a:r>
            <a:r>
              <a:rPr lang="en-ZA" dirty="0" smtClean="0"/>
              <a:t> die </a:t>
            </a:r>
            <a:r>
              <a:rPr lang="en-ZA" dirty="0" err="1" smtClean="0"/>
              <a:t>jasmyn</a:t>
            </a:r>
            <a:r>
              <a:rPr lang="en-ZA" dirty="0" smtClean="0"/>
              <a:t> </a:t>
            </a:r>
          </a:p>
          <a:p>
            <a:pPr marL="2286000" lvl="5" indent="0">
              <a:buNone/>
            </a:pP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72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552" y="103055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16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</a:t>
            </a: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9552" y="26977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3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1080472"/>
            <a:ext cx="81729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400" dirty="0" smtClean="0">
                <a:latin typeface="Century Gothic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Century Gothic" pitchFamily="34" charset="0"/>
              </a:rPr>
              <a:t>	</a:t>
            </a:r>
            <a:r>
              <a:rPr lang="en-ZA" sz="2400" dirty="0" smtClean="0">
                <a:latin typeface="Century Gothic" pitchFamily="34" charset="0"/>
              </a:rPr>
              <a:t>14.waarom </a:t>
            </a:r>
            <a:r>
              <a:rPr lang="en-ZA" sz="2400" dirty="0">
                <a:latin typeface="Century Gothic" pitchFamily="34" charset="0"/>
              </a:rPr>
              <a:t>is </a:t>
            </a:r>
            <a:r>
              <a:rPr lang="en-ZA" sz="2400" dirty="0" err="1">
                <a:latin typeface="Century Gothic" pitchFamily="34" charset="0"/>
              </a:rPr>
              <a:t>alles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altyd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ver</a:t>
            </a:r>
            <a:endParaRPr lang="en-ZA" sz="2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>
                <a:latin typeface="Century Gothic" pitchFamily="34" charset="0"/>
              </a:rPr>
              <a:t>	</a:t>
            </a:r>
            <a:r>
              <a:rPr lang="en-ZA" sz="2400" dirty="0" smtClean="0">
                <a:latin typeface="Century Gothic" pitchFamily="34" charset="0"/>
              </a:rPr>
              <a:t>15.waarom </a:t>
            </a:r>
            <a:r>
              <a:rPr lang="en-ZA" sz="2400" dirty="0">
                <a:latin typeface="Century Gothic" pitchFamily="34" charset="0"/>
              </a:rPr>
              <a:t>is </a:t>
            </a:r>
            <a:r>
              <a:rPr lang="en-ZA" sz="2400" dirty="0" err="1">
                <a:latin typeface="Century Gothic" pitchFamily="34" charset="0"/>
              </a:rPr>
              <a:t>alles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altyd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hier</a:t>
            </a:r>
            <a:endParaRPr lang="en-ZA" sz="2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>
                <a:latin typeface="Century Gothic" pitchFamily="34" charset="0"/>
              </a:rPr>
              <a:t>	</a:t>
            </a:r>
            <a:r>
              <a:rPr lang="en-ZA" sz="2400" dirty="0" smtClean="0">
                <a:latin typeface="Century Gothic" pitchFamily="34" charset="0"/>
              </a:rPr>
              <a:t>16.waarom </a:t>
            </a:r>
            <a:r>
              <a:rPr lang="en-ZA" sz="2400" dirty="0" err="1">
                <a:latin typeface="Century Gothic" pitchFamily="34" charset="0"/>
              </a:rPr>
              <a:t>moet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ek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smtClean="0">
                <a:latin typeface="Century Gothic" pitchFamily="34" charset="0"/>
              </a:rPr>
              <a:t>leer – 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waarom</a:t>
            </a:r>
            <a:r>
              <a:rPr lang="en-ZA" sz="2400" dirty="0" smtClean="0">
                <a:solidFill>
                  <a:srgbClr val="FF0000"/>
                </a:solidFill>
                <a:latin typeface="Century Gothic" pitchFamily="34" charset="0"/>
              </a:rPr>
              <a:t> -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Herhaling</a:t>
            </a:r>
            <a:endParaRPr lang="en-ZA" sz="2400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>
                <a:latin typeface="Century Gothic" pitchFamily="34" charset="0"/>
              </a:rPr>
              <a:t>	</a:t>
            </a:r>
            <a:r>
              <a:rPr lang="en-ZA" sz="2400" dirty="0" smtClean="0">
                <a:latin typeface="Century Gothic" pitchFamily="34" charset="0"/>
              </a:rPr>
              <a:t>17.van </a:t>
            </a:r>
            <a:r>
              <a:rPr lang="en-ZA" sz="2400" b="1" dirty="0" err="1">
                <a:solidFill>
                  <a:srgbClr val="FF0000"/>
                </a:solidFill>
                <a:latin typeface="Century Gothic" pitchFamily="34" charset="0"/>
              </a:rPr>
              <a:t>optel</a:t>
            </a:r>
            <a:r>
              <a:rPr lang="en-ZA" sz="2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400" b="1" dirty="0" err="1">
                <a:solidFill>
                  <a:srgbClr val="FF0000"/>
                </a:solidFill>
                <a:latin typeface="Century Gothic" pitchFamily="34" charset="0"/>
              </a:rPr>
              <a:t>aftrek</a:t>
            </a:r>
            <a:r>
              <a:rPr lang="en-ZA" sz="2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400" b="1" dirty="0" err="1" smtClean="0">
                <a:solidFill>
                  <a:srgbClr val="FF0000"/>
                </a:solidFill>
                <a:latin typeface="Century Gothic" pitchFamily="34" charset="0"/>
              </a:rPr>
              <a:t>deel</a:t>
            </a:r>
            <a:r>
              <a:rPr lang="en-ZA" sz="2400" b="1" dirty="0" smtClean="0">
                <a:solidFill>
                  <a:srgbClr val="FF0000"/>
                </a:solidFill>
                <a:latin typeface="Century Gothic" pitchFamily="34" charset="0"/>
              </a:rPr>
              <a:t> - WISKUNDE</a:t>
            </a:r>
            <a:endParaRPr lang="en-ZA" sz="24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>
                <a:latin typeface="Century Gothic" pitchFamily="34" charset="0"/>
              </a:rPr>
              <a:t>	</a:t>
            </a:r>
            <a:r>
              <a:rPr lang="en-ZA" sz="2400" dirty="0" smtClean="0">
                <a:latin typeface="Century Gothic" pitchFamily="34" charset="0"/>
              </a:rPr>
              <a:t>18.van </a:t>
            </a:r>
            <a:r>
              <a:rPr lang="en-ZA" sz="2400" b="1" u="sng" dirty="0" err="1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lang="en-ZA" sz="2400" b="1" dirty="0" err="1">
                <a:solidFill>
                  <a:srgbClr val="FF0000"/>
                </a:solidFill>
                <a:latin typeface="Century Gothic" pitchFamily="34" charset="0"/>
              </a:rPr>
              <a:t>ooie</a:t>
            </a:r>
            <a:r>
              <a:rPr lang="en-ZA" sz="2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400" b="1" u="sng" dirty="0" err="1" smtClean="0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lang="en-ZA" sz="2400" b="1" dirty="0" err="1" smtClean="0">
                <a:solidFill>
                  <a:srgbClr val="FF0000"/>
                </a:solidFill>
                <a:latin typeface="Century Gothic" pitchFamily="34" charset="0"/>
              </a:rPr>
              <a:t>igters</a:t>
            </a:r>
            <a:r>
              <a:rPr lang="en-ZA" sz="2400" b="1" dirty="0" smtClean="0">
                <a:solidFill>
                  <a:srgbClr val="FF0000"/>
                </a:solidFill>
                <a:latin typeface="Century Gothic" pitchFamily="34" charset="0"/>
              </a:rPr>
              <a:t> – TALE - </a:t>
            </a:r>
            <a:r>
              <a:rPr lang="en-ZA" sz="2400" b="1" dirty="0" err="1" smtClean="0">
                <a:solidFill>
                  <a:srgbClr val="FF0000"/>
                </a:solidFill>
                <a:latin typeface="Century Gothic" pitchFamily="34" charset="0"/>
              </a:rPr>
              <a:t>alliterasie</a:t>
            </a:r>
            <a:endParaRPr lang="en-ZA" sz="24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>
                <a:latin typeface="Century Gothic" pitchFamily="34" charset="0"/>
              </a:rPr>
              <a:t>	</a:t>
            </a:r>
            <a:r>
              <a:rPr lang="en-ZA" sz="2400" dirty="0" smtClean="0">
                <a:latin typeface="Century Gothic" pitchFamily="34" charset="0"/>
              </a:rPr>
              <a:t>19.uit </a:t>
            </a:r>
            <a:r>
              <a:rPr lang="en-ZA" sz="2400" dirty="0">
                <a:latin typeface="Century Gothic" pitchFamily="34" charset="0"/>
              </a:rPr>
              <a:t>die </a:t>
            </a:r>
            <a:r>
              <a:rPr lang="en-ZA" sz="2400" b="1" dirty="0" err="1">
                <a:solidFill>
                  <a:srgbClr val="FF0000"/>
                </a:solidFill>
                <a:latin typeface="Century Gothic" pitchFamily="34" charset="0"/>
              </a:rPr>
              <a:t>toentertyd</a:t>
            </a:r>
            <a:endParaRPr lang="en-ZA" sz="24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>
                <a:latin typeface="Century Gothic" pitchFamily="34" charset="0"/>
              </a:rPr>
              <a:t>	</a:t>
            </a:r>
            <a:r>
              <a:rPr lang="en-ZA" sz="2400" dirty="0" smtClean="0">
                <a:latin typeface="Century Gothic" pitchFamily="34" charset="0"/>
              </a:rPr>
              <a:t>20.en </a:t>
            </a:r>
            <a:r>
              <a:rPr lang="en-ZA" sz="2400" dirty="0" err="1">
                <a:latin typeface="Century Gothic" pitchFamily="34" charset="0"/>
              </a:rPr>
              <a:t>watter</a:t>
            </a:r>
            <a:r>
              <a:rPr lang="en-ZA" sz="2400" dirty="0">
                <a:latin typeface="Century Gothic" pitchFamily="34" charset="0"/>
              </a:rPr>
              <a:t> land sit </a:t>
            </a:r>
            <a:r>
              <a:rPr lang="en-ZA" sz="2400" dirty="0" err="1">
                <a:latin typeface="Century Gothic" pitchFamily="34" charset="0"/>
              </a:rPr>
              <a:t>waar</a:t>
            </a:r>
            <a:endParaRPr lang="en-ZA" sz="2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>
                <a:latin typeface="Century Gothic" pitchFamily="34" charset="0"/>
              </a:rPr>
              <a:t>	</a:t>
            </a:r>
            <a:r>
              <a:rPr lang="en-ZA" sz="2400" dirty="0" smtClean="0">
                <a:latin typeface="Century Gothic" pitchFamily="34" charset="0"/>
              </a:rPr>
              <a:t>21.en </a:t>
            </a:r>
            <a:r>
              <a:rPr lang="en-ZA" sz="2400" dirty="0" err="1">
                <a:latin typeface="Century Gothic" pitchFamily="34" charset="0"/>
              </a:rPr>
              <a:t>waarom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draai</a:t>
            </a:r>
            <a:r>
              <a:rPr lang="en-ZA" sz="2400" dirty="0">
                <a:latin typeface="Century Gothic" pitchFamily="34" charset="0"/>
              </a:rPr>
              <a:t> die son</a:t>
            </a:r>
          </a:p>
        </p:txBody>
      </p:sp>
    </p:spTree>
    <p:extLst>
      <p:ext uri="{BB962C8B-B14F-4D97-AF65-F5344CB8AC3E}">
        <p14:creationId xmlns:p14="http://schemas.microsoft.com/office/powerpoint/2010/main" val="18246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alpha val="28000"/>
              </a:srgbClr>
            </a:gs>
            <a:gs pos="7000">
              <a:srgbClr val="F8B049"/>
            </a:gs>
            <a:gs pos="12000">
              <a:srgbClr val="F8B049"/>
            </a:gs>
            <a:gs pos="20000">
              <a:srgbClr val="FBCC9F"/>
            </a:gs>
            <a:gs pos="75000">
              <a:srgbClr val="FEE7F2"/>
            </a:gs>
            <a:gs pos="80000">
              <a:srgbClr val="F952A0"/>
            </a:gs>
            <a:gs pos="86000">
              <a:srgbClr val="C50849"/>
            </a:gs>
            <a:gs pos="93000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Strofe</a:t>
            </a:r>
            <a:r>
              <a:rPr lang="en-ZA" dirty="0" smtClean="0"/>
              <a:t> 3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en-US" sz="3600" dirty="0" err="1"/>
              <a:t>Reël</a:t>
            </a:r>
            <a:r>
              <a:rPr lang="en-US" sz="3600" dirty="0"/>
              <a:t> 14 – 21 : </a:t>
            </a:r>
            <a:r>
              <a:rPr lang="en-US" sz="3600" dirty="0" err="1"/>
              <a:t>Hier</a:t>
            </a:r>
            <a:r>
              <a:rPr lang="en-US" sz="3600" dirty="0"/>
              <a:t> is </a:t>
            </a:r>
            <a:r>
              <a:rPr lang="en-US" sz="3600" dirty="0" err="1"/>
              <a:t>sommige</a:t>
            </a:r>
            <a:r>
              <a:rPr lang="en-US" sz="3600" dirty="0"/>
              <a:t> van die </a:t>
            </a:r>
            <a:r>
              <a:rPr lang="en-US" sz="3600" dirty="0" err="1"/>
              <a:t>vrae</a:t>
            </a:r>
            <a:r>
              <a:rPr lang="en-US" sz="3600" dirty="0"/>
              <a:t> </a:t>
            </a:r>
            <a:r>
              <a:rPr lang="en-US" sz="3600" dirty="0" err="1"/>
              <a:t>wat</a:t>
            </a:r>
            <a:r>
              <a:rPr lang="en-US" sz="3600" dirty="0"/>
              <a:t> die </a:t>
            </a:r>
            <a:r>
              <a:rPr lang="en-US" sz="3600" dirty="0" err="1"/>
              <a:t>leerders</a:t>
            </a:r>
            <a:r>
              <a:rPr lang="en-US" sz="3600" dirty="0"/>
              <a:t> die </a:t>
            </a:r>
            <a:r>
              <a:rPr lang="en-US" sz="3600" dirty="0" err="1"/>
              <a:t>onderwysers</a:t>
            </a:r>
            <a:r>
              <a:rPr lang="en-US" sz="3600" dirty="0"/>
              <a:t> </a:t>
            </a:r>
            <a:r>
              <a:rPr lang="en-US" sz="3600" dirty="0" err="1"/>
              <a:t>vra</a:t>
            </a:r>
            <a:r>
              <a:rPr lang="en-US" sz="3600" dirty="0"/>
              <a:t>. </a:t>
            </a:r>
            <a:r>
              <a:rPr lang="en-US" sz="3600" dirty="0" err="1"/>
              <a:t>Vra</a:t>
            </a:r>
            <a:r>
              <a:rPr lang="en-US" sz="3600" dirty="0"/>
              <a:t> </a:t>
            </a:r>
            <a:r>
              <a:rPr lang="en-US" sz="3600" dirty="0" err="1"/>
              <a:t>soos</a:t>
            </a:r>
            <a:r>
              <a:rPr lang="en-US" sz="3600" dirty="0"/>
              <a:t> </a:t>
            </a:r>
            <a:r>
              <a:rPr lang="en-US" sz="3600" dirty="0" err="1"/>
              <a:t>waarom</a:t>
            </a:r>
            <a:r>
              <a:rPr lang="en-US" sz="3600" dirty="0"/>
              <a:t> </a:t>
            </a:r>
            <a:r>
              <a:rPr lang="en-US" sz="3600" dirty="0" err="1"/>
              <a:t>moet</a:t>
            </a:r>
            <a:r>
              <a:rPr lang="en-US" sz="3600" dirty="0"/>
              <a:t> </a:t>
            </a:r>
            <a:r>
              <a:rPr lang="en-US" sz="3600" dirty="0" err="1"/>
              <a:t>hulle</a:t>
            </a:r>
            <a:r>
              <a:rPr lang="en-US" sz="3600" dirty="0"/>
              <a:t> </a:t>
            </a:r>
            <a:r>
              <a:rPr lang="en-US" sz="3600" dirty="0" err="1" smtClean="0"/>
              <a:t>Wiskunde</a:t>
            </a:r>
            <a:r>
              <a:rPr lang="en-US" sz="3600" dirty="0" smtClean="0"/>
              <a:t> </a:t>
            </a:r>
            <a:r>
              <a:rPr lang="en-US" sz="3600" dirty="0" err="1"/>
              <a:t>doen</a:t>
            </a:r>
            <a:r>
              <a:rPr lang="en-US" sz="3600" dirty="0"/>
              <a:t>, van </a:t>
            </a:r>
            <a:r>
              <a:rPr lang="en-US" sz="3600" dirty="0" err="1"/>
              <a:t>dooie</a:t>
            </a:r>
            <a:r>
              <a:rPr lang="en-US" sz="3600" dirty="0"/>
              <a:t> </a:t>
            </a:r>
            <a:r>
              <a:rPr lang="en-US" sz="3600" dirty="0" err="1"/>
              <a:t>digters</a:t>
            </a:r>
            <a:r>
              <a:rPr lang="en-US" sz="3600" dirty="0"/>
              <a:t> leer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 smtClean="0"/>
              <a:t>Aardrykskunde</a:t>
            </a:r>
            <a:r>
              <a:rPr lang="en-US" sz="3600" dirty="0" smtClean="0"/>
              <a:t> </a:t>
            </a:r>
            <a:r>
              <a:rPr lang="en-US" sz="3600" dirty="0"/>
              <a:t>leer? </a:t>
            </a:r>
            <a:r>
              <a:rPr lang="en-US" sz="3600" dirty="0" err="1"/>
              <a:t>Vir</a:t>
            </a:r>
            <a:r>
              <a:rPr lang="en-US" sz="3600" dirty="0"/>
              <a:t> die </a:t>
            </a:r>
            <a:r>
              <a:rPr lang="en-US" sz="3600" dirty="0" err="1"/>
              <a:t>kinders</a:t>
            </a:r>
            <a:r>
              <a:rPr lang="en-US" sz="3600" dirty="0"/>
              <a:t> is </a:t>
            </a:r>
            <a:r>
              <a:rPr lang="en-US" sz="3600" dirty="0" err="1"/>
              <a:t>hierdie</a:t>
            </a:r>
            <a:r>
              <a:rPr lang="en-US" sz="3600" dirty="0"/>
              <a:t> dinge </a:t>
            </a:r>
            <a:r>
              <a:rPr lang="en-US" sz="3600" dirty="0" err="1"/>
              <a:t>vervelig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hulle</a:t>
            </a:r>
            <a:r>
              <a:rPr lang="en-US" sz="3600" dirty="0"/>
              <a:t> </a:t>
            </a:r>
            <a:r>
              <a:rPr lang="en-US" sz="3600" dirty="0" err="1"/>
              <a:t>soek</a:t>
            </a:r>
            <a:r>
              <a:rPr lang="en-US" sz="3600" dirty="0"/>
              <a:t> </a:t>
            </a:r>
            <a:r>
              <a:rPr lang="en-US" sz="3600" dirty="0" err="1"/>
              <a:t>meer</a:t>
            </a:r>
            <a:r>
              <a:rPr lang="en-US" sz="3600" dirty="0"/>
              <a:t> </a:t>
            </a:r>
            <a:r>
              <a:rPr lang="en-US" sz="3600" dirty="0" err="1"/>
              <a:t>opwindende</a:t>
            </a:r>
            <a:r>
              <a:rPr lang="en-US" sz="3600" dirty="0"/>
              <a:t> dinge om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doen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Retoriese</a:t>
            </a:r>
            <a:r>
              <a:rPr lang="en-US" dirty="0" smtClean="0"/>
              <a:t> </a:t>
            </a:r>
            <a:r>
              <a:rPr lang="en-US" dirty="0" err="1" smtClean="0"/>
              <a:t>vrae</a:t>
            </a:r>
            <a:r>
              <a:rPr lang="en-US" dirty="0" smtClean="0"/>
              <a:t> word </a:t>
            </a:r>
            <a:r>
              <a:rPr lang="en-US" dirty="0" err="1" smtClean="0"/>
              <a:t>gebruik</a:t>
            </a:r>
            <a:r>
              <a:rPr lang="en-US" dirty="0" smtClean="0"/>
              <a:t>.</a:t>
            </a:r>
          </a:p>
          <a:p>
            <a:r>
              <a:rPr lang="en-ZA" dirty="0" err="1" smtClean="0"/>
              <a:t>Herhaling</a:t>
            </a:r>
            <a:r>
              <a:rPr lang="en-ZA" dirty="0" smtClean="0"/>
              <a:t> </a:t>
            </a:r>
            <a:r>
              <a:rPr lang="en-ZA" dirty="0"/>
              <a:t>(</a:t>
            </a:r>
            <a:r>
              <a:rPr lang="en-ZA" dirty="0" err="1" smtClean="0"/>
              <a:t>iteratief</a:t>
            </a:r>
            <a:r>
              <a:rPr lang="en-ZA" dirty="0"/>
              <a:t>) van “</a:t>
            </a:r>
            <a:r>
              <a:rPr lang="en-ZA" dirty="0" err="1"/>
              <a:t>waarom</a:t>
            </a:r>
            <a:r>
              <a:rPr lang="en-ZA" dirty="0"/>
              <a:t>” </a:t>
            </a:r>
            <a:r>
              <a:rPr lang="en-ZA" dirty="0" err="1"/>
              <a:t>beklemtoon</a:t>
            </a:r>
            <a:r>
              <a:rPr lang="en-ZA" dirty="0"/>
              <a:t> die </a:t>
            </a:r>
            <a:r>
              <a:rPr lang="en-ZA" dirty="0" err="1"/>
              <a:t>kinderlike</a:t>
            </a:r>
            <a:r>
              <a:rPr lang="en-ZA" dirty="0"/>
              <a:t> </a:t>
            </a:r>
            <a:r>
              <a:rPr lang="en-ZA" dirty="0" err="1"/>
              <a:t>kwaliteit</a:t>
            </a:r>
            <a:r>
              <a:rPr lang="en-ZA" dirty="0"/>
              <a:t> van </a:t>
            </a:r>
            <a:r>
              <a:rPr lang="en-ZA" dirty="0" err="1"/>
              <a:t>wil</a:t>
            </a:r>
            <a:r>
              <a:rPr lang="en-ZA" dirty="0"/>
              <a:t> </a:t>
            </a:r>
            <a:r>
              <a:rPr lang="en-ZA" dirty="0" err="1"/>
              <a:t>weet</a:t>
            </a:r>
            <a:r>
              <a:rPr lang="en-ZA" dirty="0"/>
              <a:t>.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15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4712" y="1030557"/>
            <a:ext cx="86737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9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</a:t>
            </a:r>
          </a:p>
          <a:p>
            <a:pPr>
              <a:lnSpc>
                <a:spcPct val="200000"/>
              </a:lnSpc>
            </a:pP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16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00" b="1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en-US" sz="500" b="1" i="1" dirty="0" smtClean="0">
                <a:solidFill>
                  <a:srgbClr val="C00000"/>
                </a:solidFill>
                <a:latin typeface="Century Gothic" pitchFamily="34" charset="0"/>
              </a:rPr>
              <a:t>      </a:t>
            </a:r>
          </a:p>
          <a:p>
            <a:pPr>
              <a:lnSpc>
                <a:spcPct val="20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</a:t>
            </a:r>
            <a:endParaRPr lang="en-US" sz="300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30557"/>
            <a:ext cx="874846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400" dirty="0" smtClean="0">
                <a:latin typeface="Century Gothic" pitchFamily="34" charset="0"/>
              </a:rPr>
              <a:t>22.toe </a:t>
            </a:r>
            <a:r>
              <a:rPr lang="en-ZA" sz="2400" dirty="0" err="1">
                <a:latin typeface="Century Gothic" pitchFamily="34" charset="0"/>
              </a:rPr>
              <a:t>maak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sy</a:t>
            </a:r>
            <a:r>
              <a:rPr lang="en-ZA" sz="2400" dirty="0">
                <a:latin typeface="Century Gothic" pitchFamily="34" charset="0"/>
              </a:rPr>
              <a:t> die </a:t>
            </a:r>
            <a:r>
              <a:rPr lang="en-ZA" sz="2400" dirty="0" err="1">
                <a:latin typeface="Century Gothic" pitchFamily="34" charset="0"/>
              </a:rPr>
              <a:t>die</a:t>
            </a:r>
            <a:r>
              <a:rPr lang="en-ZA" sz="2400" dirty="0">
                <a:latin typeface="Century Gothic" pitchFamily="34" charset="0"/>
              </a:rPr>
              <a:t> dag </a:t>
            </a:r>
            <a:r>
              <a:rPr lang="en-ZA" sz="2400" dirty="0" err="1">
                <a:latin typeface="Century Gothic" pitchFamily="34" charset="0"/>
              </a:rPr>
              <a:t>weer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oor</a:t>
            </a:r>
            <a:r>
              <a:rPr lang="en-ZA" sz="2400" dirty="0">
                <a:latin typeface="Century Gothic" pitchFamily="34" charset="0"/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en-ZA" sz="2400" dirty="0" smtClean="0">
                <a:latin typeface="Century Gothic" pitchFamily="34" charset="0"/>
              </a:rPr>
              <a:t>23.met </a:t>
            </a:r>
            <a:r>
              <a:rPr lang="en-ZA" sz="2400" dirty="0" err="1">
                <a:latin typeface="Century Gothic" pitchFamily="34" charset="0"/>
              </a:rPr>
              <a:t>elke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skoolklok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werk</a:t>
            </a:r>
            <a:r>
              <a:rPr lang="en-ZA" sz="2400" dirty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sy</a:t>
            </a:r>
            <a:endParaRPr lang="en-ZA" sz="2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 smtClean="0">
                <a:latin typeface="Century Gothic" pitchFamily="34" charset="0"/>
              </a:rPr>
              <a:t>24</a:t>
            </a:r>
            <a:r>
              <a:rPr lang="en-ZA" sz="2400" b="1" dirty="0" smtClean="0">
                <a:solidFill>
                  <a:srgbClr val="FF0000"/>
                </a:solidFill>
                <a:latin typeface="Century Gothic" pitchFamily="34" charset="0"/>
              </a:rPr>
              <a:t>. </a:t>
            </a:r>
            <a:r>
              <a:rPr lang="en-ZA" sz="2400" dirty="0" err="1" smtClean="0">
                <a:latin typeface="Century Gothic" pitchFamily="34" charset="0"/>
              </a:rPr>
              <a:t>namens</a:t>
            </a:r>
            <a:r>
              <a:rPr lang="en-ZA" sz="2400" dirty="0" smtClean="0">
                <a:latin typeface="Century Gothic" pitchFamily="34" charset="0"/>
              </a:rPr>
              <a:t> </a:t>
            </a:r>
            <a:r>
              <a:rPr lang="en-ZA" sz="2400" dirty="0" err="1">
                <a:latin typeface="Century Gothic" pitchFamily="34" charset="0"/>
              </a:rPr>
              <a:t>mossiekind</a:t>
            </a:r>
            <a:r>
              <a:rPr lang="en-ZA" sz="2400" dirty="0" smtClean="0">
                <a:latin typeface="Century Gothic" pitchFamily="34" charset="0"/>
              </a:rPr>
              <a:t>: 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Dubbelpunt</a:t>
            </a:r>
            <a:r>
              <a:rPr lang="en-ZA" sz="2400" dirty="0" smtClean="0">
                <a:solidFill>
                  <a:srgbClr val="FF0000"/>
                </a:solidFill>
                <a:latin typeface="Century Gothic" pitchFamily="34" charset="0"/>
              </a:rPr>
              <a:t>- 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uitbreiding</a:t>
            </a:r>
            <a:r>
              <a:rPr lang="en-ZA" sz="2400" dirty="0" smtClean="0">
                <a:solidFill>
                  <a:srgbClr val="FF0000"/>
                </a:solidFill>
                <a:latin typeface="Century Gothic" pitchFamily="34" charset="0"/>
              </a:rPr>
              <a:t> van   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gedagte</a:t>
            </a:r>
            <a:r>
              <a:rPr lang="en-ZA" sz="2400" dirty="0" smtClean="0">
                <a:solidFill>
                  <a:srgbClr val="FF0000"/>
                </a:solidFill>
                <a:latin typeface="Century Gothic" pitchFamily="34" charset="0"/>
              </a:rPr>
              <a:t>; 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meer</a:t>
            </a:r>
            <a:r>
              <a:rPr lang="en-ZA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inligting</a:t>
            </a:r>
            <a:r>
              <a:rPr lang="en-ZA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sal</a:t>
            </a:r>
            <a:r>
              <a:rPr lang="en-ZA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ZA" sz="2400" dirty="0" err="1" smtClean="0">
                <a:solidFill>
                  <a:srgbClr val="FF0000"/>
                </a:solidFill>
                <a:latin typeface="Century Gothic" pitchFamily="34" charset="0"/>
              </a:rPr>
              <a:t>volg</a:t>
            </a:r>
            <a:r>
              <a:rPr lang="en-ZA" sz="2400" dirty="0" smtClean="0">
                <a:solidFill>
                  <a:srgbClr val="FF0000"/>
                </a:solidFill>
                <a:latin typeface="Century Gothic" pitchFamily="34" charset="0"/>
              </a:rPr>
              <a:t>.	</a:t>
            </a:r>
            <a:endParaRPr lang="en-ZA" sz="2400" dirty="0" smtClean="0"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>
                <a:latin typeface="Century Gothic" pitchFamily="34" charset="0"/>
              </a:rPr>
              <a:t> </a:t>
            </a:r>
            <a:r>
              <a:rPr lang="en-US" sz="2800" dirty="0">
                <a:solidFill>
                  <a:srgbClr val="7030A0"/>
                </a:solidFill>
              </a:rPr>
              <a:t>Die </a:t>
            </a:r>
            <a:r>
              <a:rPr lang="en-US" sz="2800" dirty="0" err="1">
                <a:solidFill>
                  <a:srgbClr val="7030A0"/>
                </a:solidFill>
              </a:rPr>
              <a:t>onderwyser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besef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dat</a:t>
            </a:r>
            <a:r>
              <a:rPr lang="en-US" sz="2800" dirty="0">
                <a:solidFill>
                  <a:srgbClr val="7030A0"/>
                </a:solidFill>
              </a:rPr>
              <a:t> die </a:t>
            </a:r>
            <a:r>
              <a:rPr lang="en-US" sz="2800" dirty="0" err="1" smtClean="0">
                <a:solidFill>
                  <a:srgbClr val="7030A0"/>
                </a:solidFill>
              </a:rPr>
              <a:t>leerders</a:t>
            </a:r>
            <a:r>
              <a:rPr lang="en-US" sz="2800" dirty="0">
                <a:solidFill>
                  <a:srgbClr val="7030A0"/>
                </a:solidFill>
              </a:rPr>
              <a:t>, net </a:t>
            </a:r>
            <a:r>
              <a:rPr lang="en-US" sz="2800" dirty="0" err="1">
                <a:solidFill>
                  <a:srgbClr val="7030A0"/>
                </a:solidFill>
              </a:rPr>
              <a:t>soos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sy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ook</a:t>
            </a:r>
            <a:r>
              <a:rPr lang="en-US" sz="2800" dirty="0">
                <a:solidFill>
                  <a:srgbClr val="7030A0"/>
                </a:solidFill>
              </a:rPr>
              <a:t> die </a:t>
            </a:r>
            <a:r>
              <a:rPr lang="en-US" sz="2800" dirty="0" err="1" smtClean="0">
                <a:solidFill>
                  <a:srgbClr val="7030A0"/>
                </a:solidFill>
              </a:rPr>
              <a:t>sillabus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vervelig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vind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Sy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besluit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toe </a:t>
            </a:r>
            <a:r>
              <a:rPr lang="en-US" sz="2800" dirty="0">
                <a:solidFill>
                  <a:srgbClr val="7030A0"/>
                </a:solidFill>
              </a:rPr>
              <a:t>om </a:t>
            </a:r>
            <a:r>
              <a:rPr lang="en-US" sz="2800" dirty="0" err="1">
                <a:solidFill>
                  <a:srgbClr val="7030A0"/>
                </a:solidFill>
              </a:rPr>
              <a:t>haar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manier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van </a:t>
            </a:r>
            <a:r>
              <a:rPr lang="en-US" sz="2800" dirty="0" err="1">
                <a:solidFill>
                  <a:srgbClr val="7030A0"/>
                </a:solidFill>
              </a:rPr>
              <a:t>onderrig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verander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om </a:t>
            </a:r>
            <a:r>
              <a:rPr lang="en-US" sz="2800" dirty="0" err="1">
                <a:solidFill>
                  <a:srgbClr val="7030A0"/>
                </a:solidFill>
              </a:rPr>
              <a:t>dit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vir</a:t>
            </a:r>
            <a:r>
              <a:rPr lang="en-US" sz="2800" dirty="0">
                <a:solidFill>
                  <a:srgbClr val="7030A0"/>
                </a:solidFill>
              </a:rPr>
              <a:t> die </a:t>
            </a:r>
            <a:r>
              <a:rPr lang="en-US" sz="2800" dirty="0" err="1">
                <a:solidFill>
                  <a:srgbClr val="7030A0"/>
                </a:solidFill>
              </a:rPr>
              <a:t>kinders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aangenaam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maak</a:t>
            </a:r>
            <a:r>
              <a:rPr lang="en-US" sz="2800" dirty="0" smtClean="0">
                <a:solidFill>
                  <a:srgbClr val="7030A0"/>
                </a:solidFill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</a:rPr>
              <a:t>sy</a:t>
            </a:r>
            <a:r>
              <a:rPr lang="en-US" sz="2800" dirty="0" smtClean="0">
                <a:solidFill>
                  <a:srgbClr val="7030A0"/>
                </a:solidFill>
              </a:rPr>
              <a:t>  help die kind om </a:t>
            </a:r>
            <a:r>
              <a:rPr lang="en-US" sz="2800" dirty="0" err="1" smtClean="0">
                <a:solidFill>
                  <a:srgbClr val="7030A0"/>
                </a:solidFill>
              </a:rPr>
              <a:t>goeie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skoolherinneringe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te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bou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7030A0"/>
                </a:solidFill>
              </a:rPr>
              <a:t>Elke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les </a:t>
            </a:r>
            <a:r>
              <a:rPr lang="en-US" sz="2800" dirty="0" err="1">
                <a:solidFill>
                  <a:srgbClr val="7030A0"/>
                </a:solidFill>
              </a:rPr>
              <a:t>wat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nou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doen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spreek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tot die kind </a:t>
            </a:r>
            <a:r>
              <a:rPr lang="en-US" sz="2800" dirty="0" err="1">
                <a:solidFill>
                  <a:srgbClr val="7030A0"/>
                </a:solidFill>
              </a:rPr>
              <a:t>en</a:t>
            </a:r>
            <a:r>
              <a:rPr lang="en-US" sz="2800" dirty="0">
                <a:solidFill>
                  <a:srgbClr val="7030A0"/>
                </a:solidFill>
              </a:rPr>
              <a:t> word </a:t>
            </a:r>
            <a:r>
              <a:rPr lang="en-US" sz="2800" dirty="0" err="1" smtClean="0">
                <a:solidFill>
                  <a:srgbClr val="7030A0"/>
                </a:solidFill>
              </a:rPr>
              <a:t>vir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die kind </a:t>
            </a:r>
            <a:r>
              <a:rPr lang="en-US" sz="2800" dirty="0" err="1">
                <a:solidFill>
                  <a:srgbClr val="7030A0"/>
                </a:solidFill>
              </a:rPr>
              <a:t>uitgewerk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sodat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die kind </a:t>
            </a:r>
            <a:r>
              <a:rPr lang="en-US" sz="2800" dirty="0" err="1">
                <a:solidFill>
                  <a:srgbClr val="7030A0"/>
                </a:solidFill>
              </a:rPr>
              <a:t>daarby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baat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vind</a:t>
            </a:r>
            <a:r>
              <a:rPr lang="en-US" sz="2800" dirty="0" smtClean="0">
                <a:solidFill>
                  <a:srgbClr val="7030A0"/>
                </a:solidFill>
              </a:rPr>
              <a:t>, want die kind is </a:t>
            </a:r>
            <a:r>
              <a:rPr lang="en-US" sz="2800" dirty="0" err="1" smtClean="0">
                <a:solidFill>
                  <a:srgbClr val="7030A0"/>
                </a:solidFill>
              </a:rPr>
              <a:t>kosbaar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ZA" sz="2400" dirty="0">
              <a:latin typeface="Century Gothic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8864" y="2414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Strofes</a:t>
            </a:r>
            <a:r>
              <a:rPr lang="en-US" dirty="0" smtClean="0">
                <a:latin typeface="Century Gothic" pitchFamily="34" charset="0"/>
              </a:rPr>
              <a:t> 4</a:t>
            </a:r>
            <a:endParaRPr lang="en-Z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7335</TotalTime>
  <Words>995</Words>
  <Application>Microsoft Office PowerPoint</Application>
  <PresentationFormat>On-screen Show (4:3)</PresentationFormat>
  <Paragraphs>142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Strofe 1</vt:lpstr>
      <vt:lpstr>Strofe 1</vt:lpstr>
      <vt:lpstr>Strofe 2</vt:lpstr>
      <vt:lpstr>Strofe 2</vt:lpstr>
      <vt:lpstr>Strofe 2</vt:lpstr>
      <vt:lpstr>Strofe 3</vt:lpstr>
      <vt:lpstr>Strofe 3</vt:lpstr>
      <vt:lpstr>Strofes 4</vt:lpstr>
      <vt:lpstr>Strofe 4:</vt:lpstr>
      <vt:lpstr>Strofe 5</vt:lpstr>
      <vt:lpstr>Strofe 5</vt:lpstr>
      <vt:lpstr>Strofe 6</vt:lpstr>
      <vt:lpstr>Strofe 6:</vt:lpstr>
      <vt:lpstr>TEMA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Besoekersboek</dc:title>
  <dc:creator>Liesbet Gelderblom</dc:creator>
  <cp:lastModifiedBy>Ettie Cronje</cp:lastModifiedBy>
  <cp:revision>166</cp:revision>
  <cp:lastPrinted>2017-05-03T05:24:40Z</cp:lastPrinted>
  <dcterms:created xsi:type="dcterms:W3CDTF">2016-12-15T13:41:40Z</dcterms:created>
  <dcterms:modified xsi:type="dcterms:W3CDTF">2017-05-18T15:43:44Z</dcterms:modified>
</cp:coreProperties>
</file>