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F92B-57F6-403C-B234-1DF0838B46B0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BE59-0D3E-4880-8481-E23468BD97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028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F92B-57F6-403C-B234-1DF0838B46B0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BE59-0D3E-4880-8481-E23468BD97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937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F92B-57F6-403C-B234-1DF0838B46B0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BE59-0D3E-4880-8481-E23468BD97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578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F92B-57F6-403C-B234-1DF0838B46B0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BE59-0D3E-4880-8481-E23468BD97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229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F92B-57F6-403C-B234-1DF0838B46B0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BE59-0D3E-4880-8481-E23468BD97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432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F92B-57F6-403C-B234-1DF0838B46B0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BE59-0D3E-4880-8481-E23468BD97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558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F92B-57F6-403C-B234-1DF0838B46B0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BE59-0D3E-4880-8481-E23468BD97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006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F92B-57F6-403C-B234-1DF0838B46B0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BE59-0D3E-4880-8481-E23468BD97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385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F92B-57F6-403C-B234-1DF0838B46B0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BE59-0D3E-4880-8481-E23468BD97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672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F92B-57F6-403C-B234-1DF0838B46B0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BE59-0D3E-4880-8481-E23468BD97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839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F92B-57F6-403C-B234-1DF0838B46B0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BE59-0D3E-4880-8481-E23468BD97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549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4F92B-57F6-403C-B234-1DF0838B46B0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BE59-0D3E-4880-8481-E23468BD97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2801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f-ZA" b="1" dirty="0" smtClean="0">
                <a:effectLst/>
                <a:latin typeface="Arial"/>
                <a:ea typeface="Times New Roman"/>
              </a:rPr>
              <a:t>BOEKRESENSIE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27579"/>
            <a:ext cx="1722487" cy="172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94245"/>
            <a:ext cx="1627237" cy="202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85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af-ZA" dirty="0" smtClean="0">
                <a:effectLst/>
                <a:latin typeface="Arial"/>
                <a:ea typeface="Times New Roman"/>
              </a:rPr>
              <a:t>Na die opskrif (kop) word die </a:t>
            </a:r>
            <a:r>
              <a:rPr lang="af-ZA" dirty="0" smtClean="0">
                <a:solidFill>
                  <a:srgbClr val="FFFF00"/>
                </a:solidFill>
                <a:effectLst/>
                <a:latin typeface="Arial"/>
                <a:ea typeface="Times New Roman"/>
              </a:rPr>
              <a:t>titel</a:t>
            </a:r>
            <a:r>
              <a:rPr lang="af-ZA" dirty="0" smtClean="0">
                <a:effectLst/>
                <a:latin typeface="Arial"/>
                <a:ea typeface="Times New Roman"/>
              </a:rPr>
              <a:t> van die boek en die </a:t>
            </a:r>
            <a:r>
              <a:rPr lang="af-ZA" dirty="0" smtClean="0">
                <a:solidFill>
                  <a:srgbClr val="FFFF00"/>
                </a:solidFill>
                <a:effectLst/>
                <a:latin typeface="Arial"/>
                <a:ea typeface="Times New Roman"/>
              </a:rPr>
              <a:t>naam van die skrywer </a:t>
            </a:r>
            <a:r>
              <a:rPr lang="af-ZA" dirty="0" smtClean="0">
                <a:effectLst/>
                <a:latin typeface="Arial"/>
                <a:ea typeface="Times New Roman"/>
              </a:rPr>
              <a:t>gegee, asook die </a:t>
            </a:r>
            <a:r>
              <a:rPr lang="af-ZA" dirty="0" smtClean="0">
                <a:solidFill>
                  <a:srgbClr val="FFFF00"/>
                </a:solidFill>
                <a:effectLst/>
                <a:latin typeface="Arial"/>
                <a:ea typeface="Times New Roman"/>
              </a:rPr>
              <a:t>uitgewers</a:t>
            </a:r>
            <a:r>
              <a:rPr lang="af-ZA" dirty="0" smtClean="0">
                <a:effectLst/>
                <a:latin typeface="Arial"/>
                <a:ea typeface="Times New Roman"/>
              </a:rPr>
              <a:t>.</a:t>
            </a:r>
            <a:endParaRPr lang="en-ZA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af-ZA" dirty="0" smtClean="0">
                <a:effectLst/>
                <a:latin typeface="Arial"/>
                <a:ea typeface="Times New Roman"/>
              </a:rPr>
              <a:t>Ken ‘</a:t>
            </a:r>
            <a:r>
              <a:rPr lang="af-ZA" dirty="0" smtClean="0">
                <a:solidFill>
                  <a:srgbClr val="92D050"/>
                </a:solidFill>
                <a:effectLst/>
                <a:latin typeface="Arial"/>
                <a:ea typeface="Times New Roman"/>
              </a:rPr>
              <a:t>n aantal sterre </a:t>
            </a:r>
            <a:r>
              <a:rPr lang="af-ZA" dirty="0" smtClean="0">
                <a:effectLst/>
                <a:latin typeface="Arial"/>
                <a:ea typeface="Times New Roman"/>
              </a:rPr>
              <a:t>toe.</a:t>
            </a:r>
            <a:endParaRPr lang="en-ZA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af-ZA" dirty="0" smtClean="0">
                <a:effectLst/>
                <a:latin typeface="Arial"/>
                <a:ea typeface="Times New Roman"/>
              </a:rPr>
              <a:t>In die eerste paragraaf word </a:t>
            </a:r>
            <a:r>
              <a:rPr lang="af-ZA" dirty="0" smtClean="0">
                <a:solidFill>
                  <a:srgbClr val="00B0F0"/>
                </a:solidFill>
                <a:effectLst/>
                <a:latin typeface="Arial"/>
                <a:ea typeface="Times New Roman"/>
              </a:rPr>
              <a:t>‘n kort inleiding</a:t>
            </a:r>
            <a:r>
              <a:rPr lang="af-ZA" dirty="0" smtClean="0">
                <a:effectLst/>
                <a:latin typeface="Arial"/>
                <a:ea typeface="Times New Roman"/>
              </a:rPr>
              <a:t> en die </a:t>
            </a:r>
            <a:r>
              <a:rPr lang="af-ZA" dirty="0" smtClean="0">
                <a:solidFill>
                  <a:srgbClr val="00B0F0"/>
                </a:solidFill>
                <a:effectLst/>
                <a:latin typeface="Arial"/>
                <a:ea typeface="Times New Roman"/>
              </a:rPr>
              <a:t>name van die karakters </a:t>
            </a:r>
            <a:r>
              <a:rPr lang="af-ZA" dirty="0" smtClean="0">
                <a:effectLst/>
                <a:latin typeface="Arial"/>
                <a:ea typeface="Times New Roman"/>
              </a:rPr>
              <a:t>gegee.</a:t>
            </a:r>
            <a:endParaRPr lang="en-ZA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af-ZA" dirty="0" smtClean="0">
                <a:effectLst/>
                <a:latin typeface="Arial"/>
                <a:ea typeface="Times New Roman"/>
              </a:rPr>
              <a:t>Die tweede paragraaf gee </a:t>
            </a:r>
            <a:r>
              <a:rPr lang="af-ZA" dirty="0" smtClean="0">
                <a:solidFill>
                  <a:srgbClr val="FF66CC"/>
                </a:solidFill>
                <a:effectLst/>
                <a:latin typeface="Arial"/>
                <a:ea typeface="Times New Roman"/>
              </a:rPr>
              <a:t>‘n algemene indruk</a:t>
            </a:r>
            <a:r>
              <a:rPr lang="af-ZA" dirty="0" smtClean="0">
                <a:effectLst/>
                <a:latin typeface="Arial"/>
                <a:ea typeface="Times New Roman"/>
              </a:rPr>
              <a:t> oor die boek.</a:t>
            </a:r>
            <a:endParaRPr lang="en-ZA" sz="28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9971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af-ZA" dirty="0" smtClean="0">
                <a:effectLst/>
                <a:latin typeface="Arial"/>
                <a:ea typeface="Times New Roman"/>
              </a:rPr>
              <a:t>Die derde paragraaf vertel iets oor </a:t>
            </a:r>
            <a:r>
              <a:rPr lang="af-ZA" dirty="0" smtClean="0">
                <a:solidFill>
                  <a:srgbClr val="00B0F0"/>
                </a:solidFill>
                <a:effectLst/>
                <a:latin typeface="Arial"/>
                <a:ea typeface="Times New Roman"/>
              </a:rPr>
              <a:t>die inhoud</a:t>
            </a:r>
            <a:r>
              <a:rPr lang="af-ZA" dirty="0" smtClean="0">
                <a:effectLst/>
                <a:latin typeface="Arial"/>
                <a:ea typeface="Times New Roman"/>
              </a:rPr>
              <a:t> van die boek.</a:t>
            </a:r>
            <a:endParaRPr lang="en-ZA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af-ZA" dirty="0" smtClean="0">
                <a:effectLst/>
                <a:latin typeface="Arial"/>
                <a:ea typeface="Times New Roman"/>
              </a:rPr>
              <a:t>Die vierde paragraaf vertel meer oor die </a:t>
            </a:r>
            <a:r>
              <a:rPr lang="af-ZA" dirty="0" smtClean="0">
                <a:solidFill>
                  <a:srgbClr val="92D050"/>
                </a:solidFill>
                <a:effectLst/>
                <a:latin typeface="Arial"/>
                <a:ea typeface="Times New Roman"/>
              </a:rPr>
              <a:t>taal, karakterisering</a:t>
            </a:r>
            <a:r>
              <a:rPr lang="af-ZA" dirty="0" smtClean="0">
                <a:effectLst/>
                <a:latin typeface="Arial"/>
                <a:ea typeface="Times New Roman"/>
              </a:rPr>
              <a:t>, ens. oor die boek.</a:t>
            </a:r>
            <a:endParaRPr lang="en-ZA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af-ZA" dirty="0" smtClean="0">
                <a:effectLst/>
                <a:latin typeface="Arial"/>
                <a:ea typeface="Times New Roman"/>
              </a:rPr>
              <a:t>Die slotparagraaf gee die </a:t>
            </a:r>
            <a:r>
              <a:rPr lang="af-ZA" dirty="0" smtClean="0">
                <a:solidFill>
                  <a:srgbClr val="FFFF00"/>
                </a:solidFill>
                <a:effectLst/>
                <a:latin typeface="Arial"/>
                <a:ea typeface="Times New Roman"/>
              </a:rPr>
              <a:t>resensent se finale indrukke/gevolgtrekking/ samevatting</a:t>
            </a:r>
            <a:r>
              <a:rPr lang="af-ZA" dirty="0" smtClean="0">
                <a:effectLst/>
                <a:latin typeface="Arial"/>
                <a:ea typeface="Times New Roman"/>
              </a:rPr>
              <a:t> en </a:t>
            </a:r>
            <a:r>
              <a:rPr lang="af-ZA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/>
                <a:ea typeface="Times New Roman"/>
              </a:rPr>
              <a:t>aanbeveling</a:t>
            </a:r>
            <a:r>
              <a:rPr lang="af-ZA" dirty="0" smtClean="0">
                <a:effectLst/>
                <a:latin typeface="Arial"/>
                <a:ea typeface="Times New Roman"/>
              </a:rPr>
              <a:t> van die boek.</a:t>
            </a:r>
            <a:endParaRPr lang="en-ZA" sz="2800" dirty="0" smtClean="0">
              <a:effectLst/>
              <a:latin typeface="Times New Roman"/>
              <a:ea typeface="Times New Roman"/>
            </a:endParaRPr>
          </a:p>
          <a:p>
            <a:r>
              <a:rPr lang="af-ZA" dirty="0" smtClean="0">
                <a:effectLst/>
                <a:latin typeface="Arial"/>
                <a:ea typeface="Times New Roman"/>
              </a:rPr>
              <a:t>Die </a:t>
            </a:r>
            <a:r>
              <a:rPr lang="af-ZA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ontknoping (slot) </a:t>
            </a:r>
            <a:r>
              <a:rPr lang="af-ZA" dirty="0" smtClean="0">
                <a:effectLst/>
                <a:latin typeface="Arial"/>
                <a:ea typeface="Times New Roman"/>
              </a:rPr>
              <a:t>van die boek word egter </a:t>
            </a:r>
            <a:r>
              <a:rPr lang="af-ZA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nie gegee nie</a:t>
            </a:r>
            <a:r>
              <a:rPr lang="af-ZA" dirty="0" smtClean="0">
                <a:effectLst/>
                <a:latin typeface="Arial"/>
                <a:ea typeface="Times New Roman"/>
              </a:rPr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7407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BOEKRESENSIE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BOEKRESENSIE</dc:title>
  <dc:creator>SarieRoux</dc:creator>
  <cp:lastModifiedBy>SarieRoux</cp:lastModifiedBy>
  <cp:revision>2</cp:revision>
  <dcterms:created xsi:type="dcterms:W3CDTF">2013-10-06T08:55:46Z</dcterms:created>
  <dcterms:modified xsi:type="dcterms:W3CDTF">2013-10-06T09:02:05Z</dcterms:modified>
</cp:coreProperties>
</file>