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77050" cy="9656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24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3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5404" y="0"/>
            <a:ext cx="2980055" cy="4823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B7907-9438-42A9-9E47-E4E2C1805E09}" type="datetimeFigureOut">
              <a:rPr lang="en-ZA" smtClean="0"/>
              <a:t>2014/09/02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72846"/>
            <a:ext cx="2980055" cy="4823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5404" y="9172846"/>
            <a:ext cx="2980055" cy="4823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C374A-C8DD-47BF-8425-19ECAD0A6BB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38461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4F0B-A7A9-4181-9C10-2D988B1AE886}" type="datetimeFigureOut">
              <a:rPr lang="en-ZA" smtClean="0"/>
              <a:t>2014/09/02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7D3C9-6737-4570-A852-7DE6B75C84C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19628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4F0B-A7A9-4181-9C10-2D988B1AE886}" type="datetimeFigureOut">
              <a:rPr lang="en-ZA" smtClean="0"/>
              <a:t>2014/09/02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7D3C9-6737-4570-A852-7DE6B75C84C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5729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4F0B-A7A9-4181-9C10-2D988B1AE886}" type="datetimeFigureOut">
              <a:rPr lang="en-ZA" smtClean="0"/>
              <a:t>2014/09/02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7D3C9-6737-4570-A852-7DE6B75C84C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17788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4F0B-A7A9-4181-9C10-2D988B1AE886}" type="datetimeFigureOut">
              <a:rPr lang="en-ZA" smtClean="0"/>
              <a:t>2014/09/02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7D3C9-6737-4570-A852-7DE6B75C84C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40362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4F0B-A7A9-4181-9C10-2D988B1AE886}" type="datetimeFigureOut">
              <a:rPr lang="en-ZA" smtClean="0"/>
              <a:t>2014/09/02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7D3C9-6737-4570-A852-7DE6B75C84C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05090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4F0B-A7A9-4181-9C10-2D988B1AE886}" type="datetimeFigureOut">
              <a:rPr lang="en-ZA" smtClean="0"/>
              <a:t>2014/09/02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7D3C9-6737-4570-A852-7DE6B75C84C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63668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4F0B-A7A9-4181-9C10-2D988B1AE886}" type="datetimeFigureOut">
              <a:rPr lang="en-ZA" smtClean="0"/>
              <a:t>2014/09/02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7D3C9-6737-4570-A852-7DE6B75C84C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06693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4F0B-A7A9-4181-9C10-2D988B1AE886}" type="datetimeFigureOut">
              <a:rPr lang="en-ZA" smtClean="0"/>
              <a:t>2014/09/02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7D3C9-6737-4570-A852-7DE6B75C84C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21232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4F0B-A7A9-4181-9C10-2D988B1AE886}" type="datetimeFigureOut">
              <a:rPr lang="en-ZA" smtClean="0"/>
              <a:t>2014/09/02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7D3C9-6737-4570-A852-7DE6B75C84C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84419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4F0B-A7A9-4181-9C10-2D988B1AE886}" type="datetimeFigureOut">
              <a:rPr lang="en-ZA" smtClean="0"/>
              <a:t>2014/09/02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7D3C9-6737-4570-A852-7DE6B75C84C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01752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4F0B-A7A9-4181-9C10-2D988B1AE886}" type="datetimeFigureOut">
              <a:rPr lang="en-ZA" smtClean="0"/>
              <a:t>2014/09/02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7D3C9-6737-4570-A852-7DE6B75C84C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17087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D4F0B-A7A9-4181-9C10-2D988B1AE886}" type="datetimeFigureOut">
              <a:rPr lang="en-ZA" smtClean="0"/>
              <a:t>2014/09/02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7D3C9-6737-4570-A852-7DE6B75C84C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84842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illustrationsof.com/royalty-free-rf-girl-clipart-illustration-by-cory-thoman-stock-sample-438377.jpg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ritingforward.com/wp-content/uploads/2010/02/punctuation-marks-quotation-mark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412776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err="1" smtClean="0"/>
              <a:t>Direk</a:t>
            </a:r>
            <a:r>
              <a:rPr lang="en-ZA" dirty="0" smtClean="0"/>
              <a:t> en </a:t>
            </a:r>
            <a:r>
              <a:rPr lang="en-ZA" dirty="0" err="1" smtClean="0"/>
              <a:t>Indirekte</a:t>
            </a:r>
            <a:r>
              <a:rPr lang="en-ZA" dirty="0" smtClean="0"/>
              <a:t> </a:t>
            </a:r>
            <a:r>
              <a:rPr lang="en-ZA" dirty="0" err="1" smtClean="0"/>
              <a:t>Rede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E Cronje</a:t>
            </a:r>
          </a:p>
          <a:p>
            <a:r>
              <a:rPr lang="en-ZA" dirty="0" err="1" smtClean="0"/>
              <a:t>Hoërskool</a:t>
            </a:r>
            <a:r>
              <a:rPr lang="en-ZA" dirty="0" smtClean="0"/>
              <a:t> </a:t>
            </a:r>
            <a:r>
              <a:rPr lang="en-ZA" dirty="0" err="1" smtClean="0"/>
              <a:t>Kampsbaai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1693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ZA" dirty="0" smtClean="0"/>
              <a:t>UITROEP IN INDIREKTE REDE</a:t>
            </a:r>
            <a:endParaRPr lang="en-ZA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>
            <a:lum bright="2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0"/>
            <a:ext cx="2250374" cy="219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AG  NEE!  AI!  AI TOG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!</a:t>
            </a:r>
            <a:r>
              <a:rPr lang="en-US" alt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b="1" dirty="0" smtClean="0">
                <a:latin typeface="Arial" pitchFamily="34" charset="0"/>
                <a:cs typeface="Arial" pitchFamily="34" charset="0"/>
              </a:rPr>
              <a:t>	TELEURGESTELD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FOEI 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TOG!  SIES TOG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!</a:t>
            </a:r>
            <a:r>
              <a:rPr lang="en-US" alt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b="1" dirty="0" smtClean="0">
                <a:latin typeface="Arial" pitchFamily="34" charset="0"/>
                <a:cs typeface="Arial" pitchFamily="34" charset="0"/>
              </a:rPr>
              <a:t>	SIMPATIEK</a:t>
            </a:r>
            <a:endParaRPr lang="en-US" alt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WAT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!  NOOIT!  </a:t>
            </a:r>
            <a:r>
              <a:rPr lang="en-US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GOEISTE</a:t>
            </a:r>
            <a:r>
              <a:rPr lang="en-US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!	</a:t>
            </a:r>
            <a:r>
              <a:rPr lang="en-US" altLang="en-US" b="1" smtClean="0">
                <a:latin typeface="Arial" pitchFamily="34" charset="0"/>
                <a:cs typeface="Arial" pitchFamily="34" charset="0"/>
              </a:rPr>
              <a:t>VERBAAS</a:t>
            </a:r>
            <a:endParaRPr lang="en-US" alt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VERVLAKS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!  DEKSELS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!</a:t>
            </a:r>
            <a:r>
              <a:rPr lang="en-US" alt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b="1" dirty="0" smtClean="0">
                <a:latin typeface="Arial" pitchFamily="34" charset="0"/>
                <a:cs typeface="Arial" pitchFamily="34" charset="0"/>
              </a:rPr>
              <a:t>	ONTSTELD</a:t>
            </a:r>
            <a:endParaRPr lang="en-US" alt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ASSEBLIEF!</a:t>
            </a:r>
            <a:r>
              <a:rPr lang="en-US" alt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b="1" dirty="0" smtClean="0">
                <a:latin typeface="Arial" pitchFamily="34" charset="0"/>
                <a:cs typeface="Arial" pitchFamily="34" charset="0"/>
              </a:rPr>
              <a:t>			BELEEFD</a:t>
            </a:r>
            <a:endParaRPr lang="en-US" alt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DANKIE!</a:t>
            </a:r>
            <a:r>
              <a:rPr lang="en-US" alt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b="1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altLang="en-US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b="1" dirty="0" err="1" smtClean="0">
                <a:latin typeface="Arial" pitchFamily="34" charset="0"/>
                <a:cs typeface="Arial" pitchFamily="34" charset="0"/>
              </a:rPr>
              <a:t>WAARDEREND</a:t>
            </a:r>
            <a:endParaRPr lang="en-US" alt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EINA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!  VERVLAKS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!</a:t>
            </a:r>
            <a:r>
              <a:rPr lang="en-US" alt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b="1" dirty="0" smtClean="0">
                <a:latin typeface="Arial" pitchFamily="34" charset="0"/>
                <a:cs typeface="Arial" pitchFamily="34" charset="0"/>
              </a:rPr>
              <a:t>		MET </a:t>
            </a:r>
            <a:r>
              <a:rPr lang="en-US" altLang="en-US" b="1" dirty="0">
                <a:latin typeface="Arial" pitchFamily="34" charset="0"/>
                <a:cs typeface="Arial" pitchFamily="34" charset="0"/>
              </a:rPr>
              <a:t>‘N UITROEP </a:t>
            </a:r>
            <a:r>
              <a:rPr lang="en-US" altLang="en-US" b="1" dirty="0" smtClean="0">
                <a:latin typeface="Arial" pitchFamily="34" charset="0"/>
                <a:cs typeface="Arial" pitchFamily="34" charset="0"/>
              </a:rPr>
              <a:t>					</a:t>
            </a:r>
            <a:r>
              <a:rPr lang="en-US" altLang="en-US" b="1" dirty="0" smtClean="0">
                <a:latin typeface="Arial" pitchFamily="34" charset="0"/>
                <a:cs typeface="Arial" pitchFamily="34" charset="0"/>
              </a:rPr>
              <a:t>	VAN </a:t>
            </a:r>
            <a:r>
              <a:rPr lang="en-US" altLang="en-US" b="1" dirty="0" smtClean="0">
                <a:latin typeface="Arial" pitchFamily="34" charset="0"/>
                <a:cs typeface="Arial" pitchFamily="34" charset="0"/>
              </a:rPr>
              <a:t>PYN</a:t>
            </a:r>
            <a:endParaRPr lang="en-US" altLang="en-US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WONDERLIK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!  HOERA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!</a:t>
            </a:r>
            <a:r>
              <a:rPr lang="en-US" alt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b="1" dirty="0" smtClean="0">
                <a:latin typeface="Arial" pitchFamily="34" charset="0"/>
                <a:cs typeface="Arial" pitchFamily="34" charset="0"/>
              </a:rPr>
              <a:t>	OPGEWONDE</a:t>
            </a:r>
            <a:endParaRPr lang="en-US" altLang="en-US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MAGGIES!  SJOE!</a:t>
            </a:r>
            <a:r>
              <a:rPr lang="en-US" alt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b="1" dirty="0" smtClean="0">
                <a:latin typeface="Arial" pitchFamily="34" charset="0"/>
                <a:cs typeface="Arial" pitchFamily="34" charset="0"/>
              </a:rPr>
              <a:t>		BEÏNDRUK</a:t>
            </a:r>
            <a:endParaRPr lang="en-US" altLang="en-US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GMPF!</a:t>
            </a:r>
            <a:r>
              <a:rPr lang="en-US" alt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b="1" dirty="0" smtClean="0">
                <a:latin typeface="Arial" pitchFamily="34" charset="0"/>
                <a:cs typeface="Arial" pitchFamily="34" charset="0"/>
              </a:rPr>
              <a:t>				ONGELOWIG</a:t>
            </a:r>
            <a:endParaRPr lang="en-US" altLang="en-US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JA!</a:t>
            </a:r>
            <a:r>
              <a:rPr lang="en-US" alt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b="1" dirty="0" smtClean="0">
                <a:latin typeface="Arial" pitchFamily="34" charset="0"/>
                <a:cs typeface="Arial" pitchFamily="34" charset="0"/>
              </a:rPr>
              <a:t>				BEVESTIGEND</a:t>
            </a:r>
            <a:endParaRPr lang="en-US" altLang="en-US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NEE!</a:t>
            </a:r>
            <a:r>
              <a:rPr lang="en-US" alt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b="1" dirty="0" smtClean="0">
                <a:latin typeface="Arial" pitchFamily="34" charset="0"/>
                <a:cs typeface="Arial" pitchFamily="34" charset="0"/>
              </a:rPr>
              <a:t>				ONTKENNEND</a:t>
            </a:r>
            <a:endParaRPr lang="en-US" altLang="en-US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b="1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79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/>
              <a:t>Oefening</a:t>
            </a:r>
            <a:r>
              <a:rPr lang="en-ZA" dirty="0" smtClean="0"/>
              <a:t>: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“</a:t>
            </a:r>
            <a:r>
              <a:rPr lang="en-ZA" dirty="0" err="1"/>
              <a:t>W</a:t>
            </a:r>
            <a:r>
              <a:rPr lang="en-ZA" dirty="0" err="1" smtClean="0"/>
              <a:t>il</a:t>
            </a:r>
            <a:r>
              <a:rPr lang="en-ZA" dirty="0" smtClean="0"/>
              <a:t> </a:t>
            </a:r>
            <a:r>
              <a:rPr lang="en-ZA" dirty="0" err="1" smtClean="0"/>
              <a:t>jy</a:t>
            </a:r>
            <a:r>
              <a:rPr lang="en-ZA" dirty="0" smtClean="0"/>
              <a:t> </a:t>
            </a:r>
            <a:r>
              <a:rPr lang="en-ZA" dirty="0" err="1" smtClean="0"/>
              <a:t>jou</a:t>
            </a:r>
            <a:r>
              <a:rPr lang="en-ZA" dirty="0" smtClean="0"/>
              <a:t> </a:t>
            </a:r>
            <a:r>
              <a:rPr lang="en-ZA" dirty="0" err="1" smtClean="0"/>
              <a:t>pille</a:t>
            </a:r>
            <a:r>
              <a:rPr lang="en-ZA" dirty="0" smtClean="0"/>
              <a:t> </a:t>
            </a:r>
            <a:r>
              <a:rPr lang="en-ZA" dirty="0" err="1" smtClean="0"/>
              <a:t>aan</a:t>
            </a:r>
            <a:r>
              <a:rPr lang="en-ZA" dirty="0" smtClean="0"/>
              <a:t> </a:t>
            </a:r>
            <a:r>
              <a:rPr lang="en-ZA" dirty="0" err="1" smtClean="0"/>
              <a:t>tafel</a:t>
            </a:r>
            <a:r>
              <a:rPr lang="en-ZA" dirty="0" smtClean="0"/>
              <a:t> </a:t>
            </a:r>
            <a:r>
              <a:rPr lang="en-ZA" dirty="0" err="1" smtClean="0"/>
              <a:t>kom</a:t>
            </a:r>
            <a:r>
              <a:rPr lang="en-ZA" dirty="0" smtClean="0"/>
              <a:t> </a:t>
            </a:r>
            <a:r>
              <a:rPr lang="en-ZA" dirty="0" err="1" smtClean="0"/>
              <a:t>eet</a:t>
            </a:r>
            <a:r>
              <a:rPr lang="en-ZA" dirty="0" smtClean="0"/>
              <a:t>?” </a:t>
            </a:r>
            <a:r>
              <a:rPr lang="en-ZA" dirty="0" err="1" smtClean="0"/>
              <a:t>vra</a:t>
            </a:r>
            <a:r>
              <a:rPr lang="en-ZA" dirty="0" smtClean="0"/>
              <a:t> </a:t>
            </a:r>
            <a:r>
              <a:rPr lang="en-ZA" dirty="0" err="1" smtClean="0"/>
              <a:t>Mana</a:t>
            </a:r>
            <a:r>
              <a:rPr lang="en-ZA" dirty="0" smtClean="0"/>
              <a:t> </a:t>
            </a:r>
            <a:r>
              <a:rPr lang="en-ZA" dirty="0" err="1" smtClean="0"/>
              <a:t>vir</a:t>
            </a:r>
            <a:r>
              <a:rPr lang="en-ZA" dirty="0" smtClean="0"/>
              <a:t> Margot.</a:t>
            </a:r>
          </a:p>
          <a:p>
            <a:r>
              <a:rPr lang="en-ZA" dirty="0" smtClean="0"/>
              <a:t>Margot </a:t>
            </a:r>
            <a:r>
              <a:rPr lang="en-ZA" dirty="0" err="1" smtClean="0"/>
              <a:t>sê</a:t>
            </a:r>
            <a:r>
              <a:rPr lang="en-ZA" dirty="0" smtClean="0"/>
              <a:t> : “</a:t>
            </a:r>
            <a:r>
              <a:rPr lang="en-ZA" dirty="0" err="1" smtClean="0"/>
              <a:t>Ek</a:t>
            </a:r>
            <a:r>
              <a:rPr lang="en-ZA" dirty="0" smtClean="0"/>
              <a:t> </a:t>
            </a:r>
            <a:r>
              <a:rPr lang="en-ZA" dirty="0" err="1" smtClean="0"/>
              <a:t>hou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 van </a:t>
            </a:r>
            <a:r>
              <a:rPr lang="en-ZA" dirty="0" err="1" smtClean="0"/>
              <a:t>eiers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/>
              <a:t> </a:t>
            </a:r>
            <a:r>
              <a:rPr lang="en-ZA" dirty="0" smtClean="0"/>
              <a:t>en </a:t>
            </a:r>
            <a:r>
              <a:rPr lang="en-ZA" dirty="0" err="1" smtClean="0"/>
              <a:t>ek</a:t>
            </a:r>
            <a:r>
              <a:rPr lang="en-ZA" dirty="0" smtClean="0"/>
              <a:t> </a:t>
            </a:r>
            <a:r>
              <a:rPr lang="en-ZA" dirty="0" err="1" smtClean="0"/>
              <a:t>eet</a:t>
            </a:r>
            <a:r>
              <a:rPr lang="en-ZA" dirty="0" smtClean="0"/>
              <a:t> </a:t>
            </a:r>
            <a:r>
              <a:rPr lang="en-ZA" dirty="0" err="1" smtClean="0"/>
              <a:t>ook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 </a:t>
            </a:r>
            <a:r>
              <a:rPr lang="en-ZA" dirty="0" err="1" smtClean="0"/>
              <a:t>spek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.”</a:t>
            </a:r>
          </a:p>
          <a:p>
            <a:r>
              <a:rPr lang="en-ZA" dirty="0" err="1" smtClean="0"/>
              <a:t>Mana</a:t>
            </a:r>
            <a:r>
              <a:rPr lang="en-ZA" dirty="0" smtClean="0"/>
              <a:t> </a:t>
            </a:r>
            <a:r>
              <a:rPr lang="en-ZA" dirty="0" err="1" smtClean="0"/>
              <a:t>vra</a:t>
            </a:r>
            <a:r>
              <a:rPr lang="en-ZA" dirty="0" smtClean="0"/>
              <a:t>: “ </a:t>
            </a:r>
            <a:r>
              <a:rPr lang="en-ZA" dirty="0" err="1" smtClean="0"/>
              <a:t>Wat</a:t>
            </a:r>
            <a:r>
              <a:rPr lang="en-ZA" dirty="0" smtClean="0"/>
              <a:t> </a:t>
            </a:r>
            <a:r>
              <a:rPr lang="en-ZA" dirty="0" err="1" smtClean="0"/>
              <a:t>eet</a:t>
            </a:r>
            <a:r>
              <a:rPr lang="en-ZA" dirty="0" smtClean="0"/>
              <a:t> </a:t>
            </a:r>
            <a:r>
              <a:rPr lang="en-ZA" dirty="0" err="1" smtClean="0"/>
              <a:t>jy</a:t>
            </a:r>
            <a:r>
              <a:rPr lang="en-ZA" dirty="0" smtClean="0"/>
              <a:t> </a:t>
            </a:r>
            <a:r>
              <a:rPr lang="en-ZA" dirty="0" err="1" smtClean="0"/>
              <a:t>gewoonlik</a:t>
            </a:r>
            <a:r>
              <a:rPr lang="en-ZA" dirty="0" smtClean="0"/>
              <a:t> </a:t>
            </a:r>
            <a:r>
              <a:rPr lang="en-ZA" dirty="0" err="1" smtClean="0"/>
              <a:t>vir</a:t>
            </a:r>
            <a:r>
              <a:rPr lang="en-ZA" dirty="0" smtClean="0"/>
              <a:t> </a:t>
            </a:r>
            <a:r>
              <a:rPr lang="en-ZA" dirty="0" err="1" smtClean="0"/>
              <a:t>ontbyt</a:t>
            </a:r>
            <a:r>
              <a:rPr lang="en-ZA" dirty="0" smtClean="0"/>
              <a:t>?”</a:t>
            </a:r>
          </a:p>
          <a:p>
            <a:r>
              <a:rPr lang="en-ZA" dirty="0" smtClean="0"/>
              <a:t>Margot </a:t>
            </a:r>
            <a:r>
              <a:rPr lang="en-ZA" dirty="0" err="1" smtClean="0"/>
              <a:t>sê</a:t>
            </a:r>
            <a:r>
              <a:rPr lang="en-ZA" dirty="0" smtClean="0"/>
              <a:t>: “ </a:t>
            </a:r>
            <a:r>
              <a:rPr lang="en-ZA" dirty="0" err="1" smtClean="0"/>
              <a:t>Ek</a:t>
            </a:r>
            <a:r>
              <a:rPr lang="en-ZA" dirty="0" smtClean="0"/>
              <a:t> </a:t>
            </a:r>
            <a:r>
              <a:rPr lang="en-ZA" dirty="0" err="1" smtClean="0"/>
              <a:t>eet</a:t>
            </a:r>
            <a:r>
              <a:rPr lang="en-ZA" dirty="0" smtClean="0"/>
              <a:t> </a:t>
            </a:r>
            <a:r>
              <a:rPr lang="en-ZA" dirty="0" err="1" smtClean="0"/>
              <a:t>gewoonlik</a:t>
            </a:r>
            <a:r>
              <a:rPr lang="en-ZA" dirty="0" smtClean="0"/>
              <a:t> ‘n hand </a:t>
            </a:r>
            <a:r>
              <a:rPr lang="en-ZA" dirty="0" err="1" smtClean="0"/>
              <a:t>vol</a:t>
            </a:r>
            <a:r>
              <a:rPr lang="en-ZA" dirty="0" smtClean="0"/>
              <a:t> </a:t>
            </a:r>
            <a:r>
              <a:rPr lang="en-ZA" dirty="0" err="1" smtClean="0"/>
              <a:t>vitamienepille</a:t>
            </a:r>
            <a:r>
              <a:rPr lang="en-ZA" dirty="0" smtClean="0"/>
              <a:t> </a:t>
            </a:r>
            <a:r>
              <a:rPr lang="en-ZA" dirty="0" err="1" smtClean="0"/>
              <a:t>vir</a:t>
            </a:r>
            <a:r>
              <a:rPr lang="en-ZA" dirty="0" smtClean="0"/>
              <a:t> </a:t>
            </a:r>
            <a:r>
              <a:rPr lang="en-ZA" dirty="0" err="1" smtClean="0"/>
              <a:t>ontbyt</a:t>
            </a:r>
            <a:r>
              <a:rPr lang="en-ZA" dirty="0" smtClean="0"/>
              <a:t>.”</a:t>
            </a:r>
          </a:p>
          <a:p>
            <a:r>
              <a:rPr lang="en-ZA" dirty="0" smtClean="0"/>
              <a:t>Margot </a:t>
            </a:r>
            <a:r>
              <a:rPr lang="en-ZA" dirty="0" err="1" smtClean="0"/>
              <a:t>sê</a:t>
            </a:r>
            <a:r>
              <a:rPr lang="en-ZA" dirty="0" smtClean="0"/>
              <a:t> : “ </a:t>
            </a:r>
            <a:r>
              <a:rPr lang="en-ZA" dirty="0" err="1" smtClean="0"/>
              <a:t>Ja</a:t>
            </a:r>
            <a:r>
              <a:rPr lang="en-ZA" dirty="0" smtClean="0"/>
              <a:t>, </a:t>
            </a:r>
            <a:r>
              <a:rPr lang="en-ZA" dirty="0" err="1" smtClean="0"/>
              <a:t>ek</a:t>
            </a:r>
            <a:r>
              <a:rPr lang="en-ZA" dirty="0" smtClean="0"/>
              <a:t> </a:t>
            </a:r>
            <a:r>
              <a:rPr lang="en-ZA" dirty="0" err="1" smtClean="0"/>
              <a:t>glo</a:t>
            </a:r>
            <a:r>
              <a:rPr lang="en-ZA" dirty="0" smtClean="0"/>
              <a:t> in ‘n </a:t>
            </a:r>
            <a:r>
              <a:rPr lang="en-ZA" dirty="0" err="1" smtClean="0"/>
              <a:t>gesonde</a:t>
            </a:r>
            <a:r>
              <a:rPr lang="en-ZA" dirty="0" smtClean="0"/>
              <a:t> </a:t>
            </a:r>
            <a:r>
              <a:rPr lang="en-ZA" dirty="0" err="1" smtClean="0"/>
              <a:t>liggaam</a:t>
            </a:r>
            <a:r>
              <a:rPr lang="en-ZA" dirty="0" smtClean="0"/>
              <a:t>.”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3985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16832"/>
            <a:ext cx="4402857" cy="4798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09265">
            <a:off x="5105798" y="1745002"/>
            <a:ext cx="3365297" cy="2530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pPr algn="l"/>
            <a:r>
              <a:rPr lang="en-ZA" dirty="0" err="1" smtClean="0"/>
              <a:t>Direkte</a:t>
            </a:r>
            <a:r>
              <a:rPr lang="en-ZA" dirty="0" smtClean="0"/>
              <a:t> </a:t>
            </a:r>
            <a:r>
              <a:rPr lang="en-ZA" dirty="0" err="1" smtClean="0"/>
              <a:t>rede</a:t>
            </a:r>
            <a:r>
              <a:rPr lang="en-ZA" dirty="0" smtClean="0"/>
              <a:t> word </a:t>
            </a:r>
            <a:r>
              <a:rPr lang="en-ZA" dirty="0" err="1" smtClean="0"/>
              <a:t>gebruik</a:t>
            </a:r>
            <a:r>
              <a:rPr lang="en-ZA" dirty="0" smtClean="0"/>
              <a:t> </a:t>
            </a:r>
            <a:r>
              <a:rPr lang="en-ZA" dirty="0" err="1" smtClean="0"/>
              <a:t>om</a:t>
            </a:r>
            <a:r>
              <a:rPr lang="en-ZA" dirty="0" smtClean="0"/>
              <a:t> die </a:t>
            </a:r>
            <a:r>
              <a:rPr lang="en-ZA" dirty="0" err="1" smtClean="0"/>
              <a:t>persoon</a:t>
            </a:r>
            <a:r>
              <a:rPr lang="en-ZA" dirty="0" smtClean="0"/>
              <a:t> se </a:t>
            </a:r>
            <a:r>
              <a:rPr lang="en-ZA" dirty="0" err="1" smtClean="0"/>
              <a:t>direkte</a:t>
            </a:r>
            <a:r>
              <a:rPr lang="en-ZA" dirty="0" smtClean="0"/>
              <a:t> </a:t>
            </a:r>
            <a:r>
              <a:rPr lang="en-ZA" dirty="0" err="1" smtClean="0"/>
              <a:t>woorde</a:t>
            </a:r>
            <a:r>
              <a:rPr lang="en-ZA" dirty="0" smtClean="0"/>
              <a:t> </a:t>
            </a:r>
            <a:r>
              <a:rPr lang="en-ZA" dirty="0" err="1" smtClean="0"/>
              <a:t>weer</a:t>
            </a:r>
            <a:r>
              <a:rPr lang="en-ZA" dirty="0" smtClean="0"/>
              <a:t> </a:t>
            </a:r>
            <a:r>
              <a:rPr lang="en-ZA" dirty="0" err="1" smtClean="0"/>
              <a:t>te</a:t>
            </a:r>
            <a:r>
              <a:rPr lang="en-ZA" dirty="0" smtClean="0"/>
              <a:t> gee</a:t>
            </a:r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5796136" y="2538482"/>
            <a:ext cx="2592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 err="1" smtClean="0"/>
              <a:t>Ek</a:t>
            </a:r>
            <a:r>
              <a:rPr lang="en-ZA" sz="2800" dirty="0" smtClean="0"/>
              <a:t> </a:t>
            </a:r>
            <a:r>
              <a:rPr lang="en-ZA" sz="2800" dirty="0" err="1" smtClean="0"/>
              <a:t>wil</a:t>
            </a:r>
            <a:r>
              <a:rPr lang="en-ZA" sz="2800" dirty="0" smtClean="0"/>
              <a:t> </a:t>
            </a:r>
            <a:r>
              <a:rPr lang="en-ZA" sz="2800" dirty="0" err="1" smtClean="0"/>
              <a:t>gaan</a:t>
            </a:r>
            <a:r>
              <a:rPr lang="en-ZA" sz="2800" dirty="0" smtClean="0"/>
              <a:t> </a:t>
            </a:r>
            <a:r>
              <a:rPr lang="en-ZA" sz="2800" dirty="0" err="1" smtClean="0"/>
              <a:t>swem</a:t>
            </a:r>
            <a:r>
              <a:rPr lang="en-ZA" sz="2800" dirty="0" smtClean="0"/>
              <a:t>.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212719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Die </a:t>
            </a:r>
            <a:r>
              <a:rPr lang="en-ZA" dirty="0" err="1" smtClean="0"/>
              <a:t>seun</a:t>
            </a:r>
            <a:r>
              <a:rPr lang="en-ZA" dirty="0" smtClean="0"/>
              <a:t> </a:t>
            </a:r>
            <a:r>
              <a:rPr lang="en-ZA" dirty="0" err="1" smtClean="0"/>
              <a:t>sê</a:t>
            </a:r>
            <a:r>
              <a:rPr lang="en-ZA" dirty="0" smtClean="0"/>
              <a:t>: “</a:t>
            </a:r>
            <a:r>
              <a:rPr lang="en-ZA" dirty="0" err="1" smtClean="0"/>
              <a:t>Ek</a:t>
            </a:r>
            <a:r>
              <a:rPr lang="en-ZA" dirty="0" smtClean="0"/>
              <a:t> </a:t>
            </a:r>
            <a:r>
              <a:rPr lang="en-ZA" dirty="0" err="1" smtClean="0"/>
              <a:t>wil</a:t>
            </a:r>
            <a:r>
              <a:rPr lang="en-ZA" dirty="0" smtClean="0"/>
              <a:t> </a:t>
            </a:r>
            <a:r>
              <a:rPr lang="en-ZA" dirty="0" err="1" smtClean="0"/>
              <a:t>gaan</a:t>
            </a:r>
            <a:r>
              <a:rPr lang="en-ZA" dirty="0" smtClean="0"/>
              <a:t> </a:t>
            </a:r>
            <a:r>
              <a:rPr lang="en-ZA" dirty="0" err="1" smtClean="0"/>
              <a:t>swem</a:t>
            </a:r>
            <a:r>
              <a:rPr lang="en-ZA" dirty="0" smtClean="0"/>
              <a:t>.”</a:t>
            </a:r>
            <a:endParaRPr lang="en-ZA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00808"/>
            <a:ext cx="4402857" cy="4798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840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err="1" smtClean="0"/>
              <a:t>Indirekte</a:t>
            </a:r>
            <a:r>
              <a:rPr lang="en-ZA" dirty="0" smtClean="0"/>
              <a:t> </a:t>
            </a:r>
            <a:r>
              <a:rPr lang="en-ZA" dirty="0" err="1" smtClean="0"/>
              <a:t>rede</a:t>
            </a:r>
            <a:r>
              <a:rPr lang="en-ZA" dirty="0" smtClean="0"/>
              <a:t> word </a:t>
            </a:r>
            <a:r>
              <a:rPr lang="en-ZA" dirty="0" err="1" smtClean="0"/>
              <a:t>gebruik</a:t>
            </a:r>
            <a:r>
              <a:rPr lang="en-ZA" dirty="0" smtClean="0"/>
              <a:t> as </a:t>
            </a:r>
            <a:r>
              <a:rPr lang="en-ZA" dirty="0" err="1" smtClean="0"/>
              <a:t>iemand</a:t>
            </a:r>
            <a:r>
              <a:rPr lang="en-ZA" dirty="0" smtClean="0"/>
              <a:t> se </a:t>
            </a:r>
            <a:r>
              <a:rPr lang="en-ZA" dirty="0" err="1" smtClean="0"/>
              <a:t>direkte</a:t>
            </a:r>
            <a:r>
              <a:rPr lang="en-ZA" dirty="0" smtClean="0"/>
              <a:t> </a:t>
            </a:r>
            <a:r>
              <a:rPr lang="en-ZA" dirty="0" err="1" smtClean="0"/>
              <a:t>woorde</a:t>
            </a:r>
            <a:r>
              <a:rPr lang="en-ZA" dirty="0" smtClean="0"/>
              <a:t> </a:t>
            </a:r>
            <a:r>
              <a:rPr lang="en-ZA" dirty="0" err="1" smtClean="0"/>
              <a:t>oorvertel</a:t>
            </a:r>
            <a:r>
              <a:rPr lang="en-ZA" dirty="0" smtClean="0"/>
              <a:t> word.</a:t>
            </a:r>
            <a:endParaRPr lang="en-ZA" dirty="0"/>
          </a:p>
        </p:txBody>
      </p:sp>
      <p:pic>
        <p:nvPicPr>
          <p:cNvPr id="2050" name="Picture 2" descr="Royalty-Free (RF) Girl Clipart Illustration by Cory Thoman - Stock Sample #438377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844824"/>
            <a:ext cx="3810000" cy="400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65575" y="2708920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800" dirty="0" err="1" smtClean="0"/>
              <a:t>Hy</a:t>
            </a:r>
            <a:r>
              <a:rPr lang="en-ZA" sz="4800" dirty="0" smtClean="0"/>
              <a:t> </a:t>
            </a:r>
            <a:r>
              <a:rPr lang="en-ZA" sz="4800" dirty="0" err="1" smtClean="0"/>
              <a:t>sê</a:t>
            </a:r>
            <a:r>
              <a:rPr lang="en-ZA" sz="4800" dirty="0" smtClean="0"/>
              <a:t> </a:t>
            </a:r>
            <a:r>
              <a:rPr lang="en-ZA" sz="4800" dirty="0" err="1" smtClean="0"/>
              <a:t>dat</a:t>
            </a:r>
            <a:r>
              <a:rPr lang="en-ZA" sz="4800" dirty="0" smtClean="0"/>
              <a:t> </a:t>
            </a:r>
            <a:r>
              <a:rPr lang="en-ZA" sz="4800" dirty="0" err="1" smtClean="0"/>
              <a:t>hy</a:t>
            </a:r>
            <a:r>
              <a:rPr lang="en-ZA" sz="4800" dirty="0" smtClean="0"/>
              <a:t> </a:t>
            </a:r>
            <a:r>
              <a:rPr lang="en-ZA" sz="4800" dirty="0" err="1" smtClean="0"/>
              <a:t>wil</a:t>
            </a:r>
            <a:r>
              <a:rPr lang="en-ZA" sz="4800" dirty="0" smtClean="0"/>
              <a:t> </a:t>
            </a:r>
            <a:r>
              <a:rPr lang="en-ZA" sz="4800" dirty="0" err="1" smtClean="0"/>
              <a:t>gaan</a:t>
            </a:r>
            <a:r>
              <a:rPr lang="en-ZA" sz="4800" dirty="0" smtClean="0"/>
              <a:t> </a:t>
            </a:r>
            <a:r>
              <a:rPr lang="en-ZA" sz="4800" dirty="0" err="1" smtClean="0"/>
              <a:t>swem</a:t>
            </a:r>
            <a:endParaRPr lang="en-ZA" sz="4800" dirty="0"/>
          </a:p>
        </p:txBody>
      </p:sp>
    </p:spTree>
    <p:extLst>
      <p:ext uri="{BB962C8B-B14F-4D97-AF65-F5344CB8AC3E}">
        <p14:creationId xmlns:p14="http://schemas.microsoft.com/office/powerpoint/2010/main" val="110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STAPPE WAT GEVOLG WORD AS EK VAN DIREKTE REDE OORGAAN NA INDIREKTE REDE: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/>
              <a:t>Stap</a:t>
            </a:r>
            <a:r>
              <a:rPr lang="en-US" b="1" dirty="0" smtClean="0"/>
              <a:t> 1: </a:t>
            </a:r>
            <a:r>
              <a:rPr lang="en-US" dirty="0" smtClean="0"/>
              <a:t>Is </a:t>
            </a:r>
            <a:r>
              <a:rPr lang="en-US" dirty="0" err="1" smtClean="0"/>
              <a:t>hierdie</a:t>
            </a:r>
            <a:r>
              <a:rPr lang="en-US" dirty="0" smtClean="0"/>
              <a:t> sin ‘n VRAAGSIN of ‘n STELLING?</a:t>
            </a:r>
          </a:p>
          <a:p>
            <a:r>
              <a:rPr lang="en-US" dirty="0" err="1" smtClean="0"/>
              <a:t>Indien</a:t>
            </a:r>
            <a:r>
              <a:rPr lang="en-US" dirty="0" smtClean="0"/>
              <a:t> </a:t>
            </a:r>
            <a:r>
              <a:rPr lang="en-US" dirty="0" err="1" smtClean="0"/>
              <a:t>dit</a:t>
            </a:r>
            <a:r>
              <a:rPr lang="en-US" dirty="0" smtClean="0"/>
              <a:t> ‘n </a:t>
            </a:r>
            <a:r>
              <a:rPr lang="en-US" dirty="0" err="1" smtClean="0"/>
              <a:t>stelling</a:t>
            </a:r>
            <a:r>
              <a:rPr lang="en-US" dirty="0" smtClean="0"/>
              <a:t> is </a:t>
            </a:r>
            <a:r>
              <a:rPr lang="en-US" dirty="0" err="1" smtClean="0"/>
              <a:t>gaan</a:t>
            </a:r>
            <a:r>
              <a:rPr lang="en-US" dirty="0" smtClean="0"/>
              <a:t> </a:t>
            </a:r>
            <a:r>
              <a:rPr lang="en-US" dirty="0" err="1" smtClean="0"/>
              <a:t>ek</a:t>
            </a:r>
            <a:r>
              <a:rPr lang="en-US" dirty="0" smtClean="0"/>
              <a:t> die </a:t>
            </a:r>
            <a:r>
              <a:rPr lang="en-US" dirty="0" err="1" smtClean="0"/>
              <a:t>voegwoord</a:t>
            </a:r>
            <a:r>
              <a:rPr lang="en-US" dirty="0" smtClean="0"/>
              <a:t> DAT </a:t>
            </a:r>
            <a:r>
              <a:rPr lang="en-US" dirty="0" err="1" smtClean="0"/>
              <a:t>gebruik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Indien</a:t>
            </a:r>
            <a:r>
              <a:rPr lang="en-US" dirty="0" smtClean="0"/>
              <a:t> </a:t>
            </a:r>
            <a:r>
              <a:rPr lang="en-US" dirty="0" err="1" smtClean="0"/>
              <a:t>dit</a:t>
            </a:r>
            <a:r>
              <a:rPr lang="en-US" dirty="0" smtClean="0"/>
              <a:t> ‘n </a:t>
            </a:r>
            <a:r>
              <a:rPr lang="en-US" dirty="0" err="1" smtClean="0"/>
              <a:t>Vraagsin</a:t>
            </a:r>
            <a:r>
              <a:rPr lang="en-US" dirty="0" smtClean="0"/>
              <a:t> is </a:t>
            </a:r>
            <a:r>
              <a:rPr lang="en-US" dirty="0" err="1" smtClean="0"/>
              <a:t>gaan</a:t>
            </a:r>
            <a:r>
              <a:rPr lang="en-US" dirty="0" smtClean="0"/>
              <a:t> </a:t>
            </a:r>
            <a:r>
              <a:rPr lang="en-US" dirty="0" err="1" smtClean="0"/>
              <a:t>ek</a:t>
            </a:r>
            <a:r>
              <a:rPr lang="en-US" dirty="0" smtClean="0"/>
              <a:t> OF </a:t>
            </a:r>
            <a:r>
              <a:rPr lang="en-US" dirty="0" err="1" smtClean="0"/>
              <a:t>gebruik</a:t>
            </a:r>
            <a:r>
              <a:rPr lang="en-US" dirty="0" smtClean="0"/>
              <a:t> of die VRAAGWOORD.</a:t>
            </a:r>
          </a:p>
          <a:p>
            <a:r>
              <a:rPr lang="en-US" dirty="0" smtClean="0"/>
              <a:t>Die DAT of die OF </a:t>
            </a:r>
            <a:r>
              <a:rPr lang="en-US" dirty="0" err="1" smtClean="0"/>
              <a:t>gaan</a:t>
            </a:r>
            <a:r>
              <a:rPr lang="en-US" dirty="0" smtClean="0"/>
              <a:t> in die </a:t>
            </a:r>
            <a:r>
              <a:rPr lang="en-US" dirty="0" err="1" smtClean="0"/>
              <a:t>plek</a:t>
            </a:r>
            <a:r>
              <a:rPr lang="en-US" dirty="0" smtClean="0"/>
              <a:t> van die: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5425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Stap</a:t>
            </a:r>
            <a:r>
              <a:rPr lang="en-US" dirty="0" smtClean="0"/>
              <a:t> 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ZA" b="1" dirty="0" err="1"/>
              <a:t>Stap</a:t>
            </a:r>
            <a:r>
              <a:rPr lang="en-ZA" b="1" dirty="0"/>
              <a:t> </a:t>
            </a:r>
            <a:r>
              <a:rPr lang="en-ZA" b="1" dirty="0" smtClean="0"/>
              <a:t>2: </a:t>
            </a:r>
            <a:r>
              <a:rPr lang="en-ZA" dirty="0" err="1"/>
              <a:t>Verloor</a:t>
            </a:r>
            <a:r>
              <a:rPr lang="en-ZA" dirty="0"/>
              <a:t> die </a:t>
            </a:r>
            <a:r>
              <a:rPr lang="en-ZA" dirty="0" err="1"/>
              <a:t>aanhalingstekens</a:t>
            </a:r>
            <a:r>
              <a:rPr lang="en-ZA" dirty="0"/>
              <a:t> en die </a:t>
            </a:r>
            <a:r>
              <a:rPr lang="en-ZA" dirty="0" err="1"/>
              <a:t>dubbelpunt</a:t>
            </a:r>
            <a:r>
              <a:rPr lang="en-ZA" dirty="0"/>
              <a:t>.</a:t>
            </a:r>
          </a:p>
          <a:p>
            <a:endParaRPr lang="en-ZA" dirty="0"/>
          </a:p>
          <a:p>
            <a:pPr marL="0" indent="0">
              <a:buNone/>
            </a:pPr>
            <a:r>
              <a:rPr lang="en-ZA" dirty="0"/>
              <a:t>Jan </a:t>
            </a:r>
            <a:r>
              <a:rPr lang="en-ZA" dirty="0" err="1"/>
              <a:t>sê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: “ </a:t>
            </a:r>
            <a:r>
              <a:rPr lang="en-ZA" dirty="0" err="1"/>
              <a:t>Ek</a:t>
            </a:r>
            <a:r>
              <a:rPr lang="en-ZA" dirty="0"/>
              <a:t> is </a:t>
            </a:r>
            <a:r>
              <a:rPr lang="en-ZA" dirty="0" err="1"/>
              <a:t>moeg</a:t>
            </a:r>
            <a:r>
              <a:rPr lang="en-ZA" dirty="0"/>
              <a:t> </a:t>
            </a:r>
            <a:r>
              <a:rPr lang="en-ZA" dirty="0" err="1"/>
              <a:t>vir</a:t>
            </a:r>
            <a:r>
              <a:rPr lang="en-ZA" dirty="0"/>
              <a:t> die </a:t>
            </a:r>
            <a:r>
              <a:rPr lang="en-ZA" dirty="0" err="1"/>
              <a:t>boek</a:t>
            </a:r>
            <a:r>
              <a:rPr lang="en-ZA" dirty="0">
                <a:solidFill>
                  <a:srgbClr val="CA2440"/>
                </a:solidFill>
              </a:rPr>
              <a:t>.”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dirty="0"/>
              <a:t>Jan </a:t>
            </a:r>
            <a:r>
              <a:rPr lang="en-ZA" dirty="0" err="1"/>
              <a:t>sê</a:t>
            </a:r>
            <a:r>
              <a:rPr lang="en-ZA" dirty="0"/>
              <a:t> </a:t>
            </a:r>
            <a:r>
              <a:rPr lang="en-ZA" dirty="0" smtClean="0">
                <a:solidFill>
                  <a:schemeClr val="accent6">
                    <a:lumMod val="75000"/>
                  </a:schemeClr>
                </a:solidFill>
              </a:rPr>
              <a:t>DAT</a:t>
            </a:r>
            <a:r>
              <a:rPr lang="en-ZA" dirty="0" smtClean="0"/>
              <a:t>  </a:t>
            </a:r>
            <a:r>
              <a:rPr lang="en-ZA" dirty="0" err="1"/>
              <a:t>Ek</a:t>
            </a:r>
            <a:r>
              <a:rPr lang="en-ZA" dirty="0"/>
              <a:t> is </a:t>
            </a:r>
            <a:r>
              <a:rPr lang="en-ZA" dirty="0" err="1"/>
              <a:t>moeg</a:t>
            </a:r>
            <a:r>
              <a:rPr lang="en-ZA" dirty="0"/>
              <a:t> </a:t>
            </a:r>
            <a:r>
              <a:rPr lang="en-ZA" dirty="0" err="1"/>
              <a:t>vir</a:t>
            </a:r>
            <a:r>
              <a:rPr lang="en-ZA" dirty="0"/>
              <a:t> die </a:t>
            </a:r>
            <a:r>
              <a:rPr lang="en-ZA" dirty="0" err="1"/>
              <a:t>boek</a:t>
            </a:r>
            <a:r>
              <a:rPr lang="en-ZA" dirty="0" smtClean="0"/>
              <a:t>. </a:t>
            </a:r>
            <a:r>
              <a:rPr lang="en-ZA" dirty="0" err="1" smtClean="0"/>
              <a:t>Dat</a:t>
            </a:r>
            <a:r>
              <a:rPr lang="en-ZA" dirty="0" smtClean="0"/>
              <a:t> het die </a:t>
            </a:r>
            <a:r>
              <a:rPr lang="en-ZA" dirty="0" err="1" smtClean="0"/>
              <a:t>plek</a:t>
            </a:r>
            <a:r>
              <a:rPr lang="en-ZA" dirty="0" smtClean="0"/>
              <a:t> </a:t>
            </a:r>
            <a:r>
              <a:rPr lang="en-ZA" dirty="0" err="1" smtClean="0"/>
              <a:t>geneem</a:t>
            </a:r>
            <a:r>
              <a:rPr lang="en-ZA" dirty="0" smtClean="0"/>
              <a:t> van die  </a:t>
            </a:r>
            <a:r>
              <a:rPr lang="en-ZA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en-ZA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ZA" dirty="0"/>
          </a:p>
        </p:txBody>
      </p:sp>
      <p:sp>
        <p:nvSpPr>
          <p:cNvPr id="4" name="Oval 3"/>
          <p:cNvSpPr/>
          <p:nvPr/>
        </p:nvSpPr>
        <p:spPr>
          <a:xfrm>
            <a:off x="1403648" y="3356992"/>
            <a:ext cx="720080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Oval 4"/>
          <p:cNvSpPr/>
          <p:nvPr/>
        </p:nvSpPr>
        <p:spPr>
          <a:xfrm>
            <a:off x="5724128" y="3356992"/>
            <a:ext cx="64807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Oval 5"/>
          <p:cNvSpPr/>
          <p:nvPr/>
        </p:nvSpPr>
        <p:spPr>
          <a:xfrm>
            <a:off x="1547664" y="4365104"/>
            <a:ext cx="936104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" name="Oval 6"/>
          <p:cNvSpPr/>
          <p:nvPr/>
        </p:nvSpPr>
        <p:spPr>
          <a:xfrm>
            <a:off x="4067944" y="5085184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9563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Stap</a:t>
            </a:r>
            <a:r>
              <a:rPr lang="en-US" dirty="0" smtClean="0"/>
              <a:t> 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Verander</a:t>
            </a:r>
            <a:r>
              <a:rPr lang="en-US" dirty="0" smtClean="0"/>
              <a:t> die </a:t>
            </a:r>
            <a:r>
              <a:rPr lang="en-US" dirty="0" err="1" smtClean="0"/>
              <a:t>Eerste</a:t>
            </a:r>
            <a:r>
              <a:rPr lang="en-US" dirty="0" smtClean="0"/>
              <a:t> en </a:t>
            </a:r>
            <a:r>
              <a:rPr lang="en-US" dirty="0" err="1" smtClean="0"/>
              <a:t>Tweede</a:t>
            </a:r>
            <a:r>
              <a:rPr lang="en-US" dirty="0" smtClean="0"/>
              <a:t> </a:t>
            </a:r>
            <a:r>
              <a:rPr lang="en-US" dirty="0" err="1" smtClean="0"/>
              <a:t>persoon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die DERDE </a:t>
            </a:r>
            <a:r>
              <a:rPr lang="en-US" dirty="0" err="1" smtClean="0"/>
              <a:t>persoon</a:t>
            </a:r>
            <a:r>
              <a:rPr lang="en-US" dirty="0" smtClean="0"/>
              <a:t>.</a:t>
            </a:r>
          </a:p>
          <a:p>
            <a:r>
              <a:rPr lang="en-ZA" dirty="0"/>
              <a:t>Jan </a:t>
            </a:r>
            <a:r>
              <a:rPr lang="en-ZA" dirty="0" err="1"/>
              <a:t>sê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: “ </a:t>
            </a:r>
            <a:r>
              <a:rPr lang="en-ZA" dirty="0" err="1">
                <a:solidFill>
                  <a:schemeClr val="accent6">
                    <a:lumMod val="75000"/>
                  </a:schemeClr>
                </a:solidFill>
              </a:rPr>
              <a:t>Ek</a:t>
            </a:r>
            <a:r>
              <a:rPr lang="en-ZA" dirty="0"/>
              <a:t> is </a:t>
            </a:r>
            <a:r>
              <a:rPr lang="en-ZA" dirty="0" err="1"/>
              <a:t>moeg</a:t>
            </a:r>
            <a:r>
              <a:rPr lang="en-ZA" dirty="0"/>
              <a:t> </a:t>
            </a:r>
            <a:r>
              <a:rPr lang="en-ZA" dirty="0" err="1"/>
              <a:t>vir</a:t>
            </a:r>
            <a:r>
              <a:rPr lang="en-ZA" dirty="0"/>
              <a:t> die </a:t>
            </a:r>
            <a:r>
              <a:rPr lang="en-ZA" dirty="0" err="1"/>
              <a:t>boek</a:t>
            </a:r>
            <a:r>
              <a:rPr lang="en-ZA" dirty="0">
                <a:solidFill>
                  <a:srgbClr val="CA2440"/>
                </a:solidFill>
              </a:rPr>
              <a:t>.”</a:t>
            </a:r>
          </a:p>
          <a:p>
            <a:r>
              <a:rPr lang="en-US" dirty="0" smtClean="0"/>
              <a:t>Jan </a:t>
            </a:r>
            <a:r>
              <a:rPr lang="en-US" dirty="0" err="1" smtClean="0"/>
              <a:t>sê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HY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 </a:t>
            </a:r>
            <a:r>
              <a:rPr lang="en-US" dirty="0" err="1" smtClean="0"/>
              <a:t>moeg</a:t>
            </a:r>
            <a:r>
              <a:rPr lang="en-US" dirty="0" smtClean="0"/>
              <a:t> </a:t>
            </a:r>
            <a:r>
              <a:rPr lang="en-US" dirty="0" err="1" smtClean="0"/>
              <a:t>vir</a:t>
            </a:r>
            <a:r>
              <a:rPr lang="en-US" dirty="0" smtClean="0"/>
              <a:t> die </a:t>
            </a:r>
            <a:r>
              <a:rPr lang="en-US" dirty="0" err="1" smtClean="0"/>
              <a:t>boek</a:t>
            </a:r>
            <a:r>
              <a:rPr lang="en-US" dirty="0" smtClean="0"/>
              <a:t> is.</a:t>
            </a:r>
            <a:endParaRPr lang="en-US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1393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Stap</a:t>
            </a:r>
            <a:r>
              <a:rPr lang="en-US" dirty="0" smtClean="0"/>
              <a:t> </a:t>
            </a:r>
            <a:r>
              <a:rPr lang="en-US" dirty="0" smtClean="0"/>
              <a:t>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Omdat</a:t>
            </a:r>
            <a:r>
              <a:rPr lang="en-US" dirty="0" smtClean="0"/>
              <a:t> my sin  </a:t>
            </a:r>
            <a:r>
              <a:rPr lang="en-US" dirty="0" err="1" smtClean="0"/>
              <a:t>nou</a:t>
            </a:r>
            <a:r>
              <a:rPr lang="en-US" dirty="0" smtClean="0"/>
              <a:t> ‘n </a:t>
            </a:r>
            <a:r>
              <a:rPr lang="en-US" dirty="0" err="1" smtClean="0"/>
              <a:t>voegwoord</a:t>
            </a:r>
            <a:r>
              <a:rPr lang="en-US" dirty="0" smtClean="0"/>
              <a:t> </a:t>
            </a:r>
            <a:r>
              <a:rPr lang="en-US" dirty="0" err="1" smtClean="0"/>
              <a:t>soos</a:t>
            </a:r>
            <a:r>
              <a:rPr lang="en-US" dirty="0" smtClean="0"/>
              <a:t> DAT of </a:t>
            </a:r>
            <a:r>
              <a:rPr lang="en-US" dirty="0" err="1" smtClean="0"/>
              <a:t>OF</a:t>
            </a:r>
            <a:r>
              <a:rPr lang="en-US" dirty="0" smtClean="0"/>
              <a:t> </a:t>
            </a:r>
            <a:r>
              <a:rPr lang="en-US" dirty="0" err="1" smtClean="0"/>
              <a:t>bygekry</a:t>
            </a:r>
            <a:r>
              <a:rPr lang="en-US" dirty="0" smtClean="0"/>
              <a:t> het </a:t>
            </a:r>
            <a:r>
              <a:rPr lang="en-US" dirty="0" err="1" smtClean="0"/>
              <a:t>moet</a:t>
            </a:r>
            <a:r>
              <a:rPr lang="en-US" dirty="0" smtClean="0"/>
              <a:t> my </a:t>
            </a:r>
            <a:r>
              <a:rPr lang="en-US" dirty="0" err="1" smtClean="0"/>
              <a:t>werkwoord</a:t>
            </a:r>
            <a:r>
              <a:rPr lang="en-US" dirty="0" smtClean="0"/>
              <a:t> </a:t>
            </a:r>
            <a:r>
              <a:rPr lang="en-US" dirty="0" err="1" smtClean="0"/>
              <a:t>nou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die  </a:t>
            </a:r>
            <a:r>
              <a:rPr lang="en-US" dirty="0" err="1" smtClean="0"/>
              <a:t>einde</a:t>
            </a:r>
            <a:r>
              <a:rPr lang="en-US" dirty="0" smtClean="0"/>
              <a:t> van die sin </a:t>
            </a:r>
            <a:r>
              <a:rPr lang="en-US" dirty="0" err="1" smtClean="0"/>
              <a:t>gaan</a:t>
            </a:r>
            <a:r>
              <a:rPr lang="en-US" dirty="0" smtClean="0"/>
              <a:t>.</a:t>
            </a:r>
          </a:p>
          <a:p>
            <a:r>
              <a:rPr lang="en-ZA" dirty="0"/>
              <a:t>Jan </a:t>
            </a:r>
            <a:r>
              <a:rPr lang="en-ZA" dirty="0" err="1"/>
              <a:t>sê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: “ </a:t>
            </a:r>
            <a:r>
              <a:rPr lang="en-ZA" dirty="0" err="1">
                <a:solidFill>
                  <a:schemeClr val="accent6">
                    <a:lumMod val="75000"/>
                  </a:schemeClr>
                </a:solidFill>
              </a:rPr>
              <a:t>Ek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 is </a:t>
            </a:r>
            <a:r>
              <a:rPr lang="en-ZA" dirty="0" err="1"/>
              <a:t>moeg</a:t>
            </a:r>
            <a:r>
              <a:rPr lang="en-ZA" dirty="0"/>
              <a:t> </a:t>
            </a:r>
            <a:r>
              <a:rPr lang="en-ZA" dirty="0" err="1"/>
              <a:t>vir</a:t>
            </a:r>
            <a:r>
              <a:rPr lang="en-ZA" dirty="0"/>
              <a:t> die </a:t>
            </a:r>
            <a:r>
              <a:rPr lang="en-ZA" dirty="0" err="1"/>
              <a:t>boek</a:t>
            </a:r>
            <a:r>
              <a:rPr lang="en-ZA" dirty="0">
                <a:solidFill>
                  <a:srgbClr val="CA2440"/>
                </a:solidFill>
              </a:rPr>
              <a:t>.”</a:t>
            </a:r>
          </a:p>
          <a:p>
            <a:r>
              <a:rPr lang="en-US" dirty="0" smtClean="0"/>
              <a:t>Jan </a:t>
            </a:r>
            <a:r>
              <a:rPr lang="en-US" dirty="0" err="1"/>
              <a:t>sê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HY </a:t>
            </a:r>
            <a:r>
              <a:rPr lang="en-US" dirty="0" smtClean="0"/>
              <a:t> </a:t>
            </a:r>
            <a:r>
              <a:rPr lang="en-US" dirty="0" err="1"/>
              <a:t>moeg</a:t>
            </a:r>
            <a:r>
              <a:rPr lang="en-US" dirty="0"/>
              <a:t> </a:t>
            </a:r>
            <a:r>
              <a:rPr lang="en-US" dirty="0" err="1"/>
              <a:t>vir</a:t>
            </a:r>
            <a:r>
              <a:rPr lang="en-US" dirty="0"/>
              <a:t> die </a:t>
            </a:r>
            <a:r>
              <a:rPr lang="en-US" dirty="0" err="1" smtClean="0"/>
              <a:t>boek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is.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ONTHOU DIE TYD VERANDER NIE.</a:t>
            </a:r>
            <a:endParaRPr lang="en-ZA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07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34300"/>
            <a:ext cx="8229600" cy="943020"/>
          </a:xfrm>
        </p:spPr>
        <p:txBody>
          <a:bodyPr/>
          <a:lstStyle/>
          <a:p>
            <a:r>
              <a:rPr lang="en-US" dirty="0" err="1" smtClean="0"/>
              <a:t>Stap</a:t>
            </a:r>
            <a:r>
              <a:rPr lang="en-US" dirty="0" smtClean="0"/>
              <a:t> </a:t>
            </a:r>
            <a:r>
              <a:rPr lang="en-US" dirty="0" smtClean="0"/>
              <a:t>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fontScale="70000" lnSpcReduction="20000"/>
          </a:bodyPr>
          <a:lstStyle/>
          <a:p>
            <a:r>
              <a:rPr lang="en-US" sz="5100" dirty="0" err="1" smtClean="0"/>
              <a:t>Verander</a:t>
            </a:r>
            <a:r>
              <a:rPr lang="en-US" sz="5100" dirty="0" smtClean="0"/>
              <a:t> die </a:t>
            </a:r>
            <a:r>
              <a:rPr lang="en-US" sz="5100" dirty="0" err="1" smtClean="0"/>
              <a:t>tydwoorde</a:t>
            </a:r>
            <a:r>
              <a:rPr lang="en-US" sz="5100" dirty="0" smtClean="0"/>
              <a:t>:</a:t>
            </a:r>
          </a:p>
          <a:p>
            <a:r>
              <a:rPr lang="en-US" dirty="0" err="1"/>
              <a:t>gister</a:t>
            </a:r>
            <a:r>
              <a:rPr lang="en-US" dirty="0"/>
              <a:t>	</a:t>
            </a:r>
            <a:r>
              <a:rPr lang="en-US" dirty="0" smtClean="0"/>
              <a:t>	die </a:t>
            </a:r>
            <a:r>
              <a:rPr lang="en-US" dirty="0" err="1"/>
              <a:t>vorige</a:t>
            </a:r>
            <a:r>
              <a:rPr lang="en-US" dirty="0"/>
              <a:t> dag</a:t>
            </a:r>
            <a:endParaRPr lang="en-ZA" dirty="0"/>
          </a:p>
          <a:p>
            <a:r>
              <a:rPr lang="en-US" dirty="0" err="1" smtClean="0"/>
              <a:t>Môre</a:t>
            </a:r>
            <a:r>
              <a:rPr lang="en-US" dirty="0" smtClean="0"/>
              <a:t>		die </a:t>
            </a:r>
            <a:r>
              <a:rPr lang="en-US" dirty="0" err="1"/>
              <a:t>volgende</a:t>
            </a:r>
            <a:r>
              <a:rPr lang="en-US" dirty="0"/>
              <a:t> dag</a:t>
            </a:r>
            <a:endParaRPr lang="en-ZA" dirty="0"/>
          </a:p>
          <a:p>
            <a:r>
              <a:rPr lang="en-US" dirty="0" err="1"/>
              <a:t>vandag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daardie</a:t>
            </a:r>
            <a:r>
              <a:rPr lang="en-US" dirty="0" smtClean="0"/>
              <a:t> </a:t>
            </a:r>
            <a:r>
              <a:rPr lang="en-US" dirty="0"/>
              <a:t>dag</a:t>
            </a:r>
            <a:endParaRPr lang="en-ZA" dirty="0"/>
          </a:p>
          <a:p>
            <a:r>
              <a:rPr lang="en-US" dirty="0" err="1"/>
              <a:t>verlede</a:t>
            </a:r>
            <a:r>
              <a:rPr lang="en-US" dirty="0"/>
              <a:t> week	die </a:t>
            </a:r>
            <a:r>
              <a:rPr lang="en-US" dirty="0" err="1"/>
              <a:t>vorige</a:t>
            </a:r>
            <a:r>
              <a:rPr lang="en-US" dirty="0"/>
              <a:t> week</a:t>
            </a:r>
            <a:endParaRPr lang="en-ZA" dirty="0"/>
          </a:p>
          <a:p>
            <a:r>
              <a:rPr lang="en-US" dirty="0" err="1" smtClean="0"/>
              <a:t>Môreoggend</a:t>
            </a:r>
            <a:r>
              <a:rPr lang="en-US" dirty="0" smtClean="0"/>
              <a:t>	</a:t>
            </a:r>
            <a:r>
              <a:rPr lang="en-US" dirty="0"/>
              <a:t>	die </a:t>
            </a:r>
            <a:r>
              <a:rPr lang="en-US" dirty="0" err="1"/>
              <a:t>volgende</a:t>
            </a:r>
            <a:r>
              <a:rPr lang="en-US" dirty="0"/>
              <a:t> </a:t>
            </a:r>
            <a:r>
              <a:rPr lang="en-US" dirty="0" err="1"/>
              <a:t>oggend</a:t>
            </a:r>
            <a:endParaRPr lang="en-ZA" dirty="0"/>
          </a:p>
          <a:p>
            <a:r>
              <a:rPr lang="en-US" dirty="0" err="1"/>
              <a:t>hierdie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daardie</a:t>
            </a:r>
            <a:endParaRPr lang="en-ZA" dirty="0"/>
          </a:p>
          <a:p>
            <a:r>
              <a:rPr lang="en-US" dirty="0" err="1"/>
              <a:t>ons</a:t>
            </a:r>
            <a:r>
              <a:rPr lang="en-US" dirty="0"/>
              <a:t> </a:t>
            </a:r>
            <a:r>
              <a:rPr lang="en-US" dirty="0" err="1"/>
              <a:t>s'n</a:t>
            </a:r>
            <a:r>
              <a:rPr lang="en-US" dirty="0"/>
              <a:t>, </a:t>
            </a:r>
            <a:r>
              <a:rPr lang="en-US" dirty="0" err="1"/>
              <a:t>julle</a:t>
            </a:r>
            <a:r>
              <a:rPr lang="en-US" dirty="0"/>
              <a:t> </a:t>
            </a:r>
            <a:r>
              <a:rPr lang="en-US" dirty="0" err="1"/>
              <a:t>s'n</a:t>
            </a:r>
            <a:r>
              <a:rPr lang="en-US" dirty="0"/>
              <a:t>	</a:t>
            </a:r>
            <a:r>
              <a:rPr lang="en-US" dirty="0" err="1"/>
              <a:t>hulle</a:t>
            </a:r>
            <a:r>
              <a:rPr lang="en-US" dirty="0"/>
              <a:t> </a:t>
            </a:r>
            <a:r>
              <a:rPr lang="en-US" dirty="0" err="1"/>
              <a:t>s'n</a:t>
            </a:r>
            <a:endParaRPr lang="en-ZA" dirty="0"/>
          </a:p>
          <a:p>
            <a:r>
              <a:rPr lang="en-US" dirty="0" err="1"/>
              <a:t>volgende</a:t>
            </a:r>
            <a:r>
              <a:rPr lang="en-US" dirty="0"/>
              <a:t> </a:t>
            </a:r>
            <a:r>
              <a:rPr lang="en-US" dirty="0" err="1"/>
              <a:t>jaar</a:t>
            </a:r>
            <a:r>
              <a:rPr lang="en-US" dirty="0"/>
              <a:t>	die </a:t>
            </a:r>
            <a:r>
              <a:rPr lang="en-US" dirty="0" err="1"/>
              <a:t>jaar</a:t>
            </a:r>
            <a:r>
              <a:rPr lang="en-US" dirty="0"/>
              <a:t> </a:t>
            </a:r>
            <a:r>
              <a:rPr lang="en-US" dirty="0" err="1"/>
              <a:t>daarna</a:t>
            </a:r>
            <a:endParaRPr lang="en-ZA" dirty="0"/>
          </a:p>
          <a:p>
            <a:r>
              <a:rPr lang="en-US" dirty="0" err="1" smtClean="0"/>
              <a:t>oormôre</a:t>
            </a:r>
            <a:r>
              <a:rPr lang="en-US" dirty="0"/>
              <a:t>	</a:t>
            </a:r>
            <a:r>
              <a:rPr lang="en-US" dirty="0" smtClean="0"/>
              <a:t>	twee </a:t>
            </a:r>
            <a:r>
              <a:rPr lang="en-US" dirty="0" err="1"/>
              <a:t>dae</a:t>
            </a:r>
            <a:r>
              <a:rPr lang="en-US" dirty="0"/>
              <a:t> later</a:t>
            </a:r>
            <a:endParaRPr lang="en-ZA" dirty="0"/>
          </a:p>
          <a:p>
            <a:r>
              <a:rPr lang="en-US" dirty="0" err="1"/>
              <a:t>eergister</a:t>
            </a:r>
            <a:r>
              <a:rPr lang="en-US" dirty="0"/>
              <a:t>	</a:t>
            </a:r>
            <a:r>
              <a:rPr lang="en-US" dirty="0" smtClean="0"/>
              <a:t>	twee </a:t>
            </a:r>
            <a:r>
              <a:rPr lang="en-US" dirty="0" err="1"/>
              <a:t>dae</a:t>
            </a:r>
            <a:r>
              <a:rPr lang="en-US" dirty="0"/>
              <a:t> </a:t>
            </a:r>
            <a:r>
              <a:rPr lang="en-US" dirty="0" err="1"/>
              <a:t>gelede</a:t>
            </a:r>
            <a:r>
              <a:rPr lang="en-US" dirty="0"/>
              <a:t>/</a:t>
            </a:r>
            <a:r>
              <a:rPr lang="en-US" dirty="0" err="1"/>
              <a:t>tevore</a:t>
            </a:r>
            <a:endParaRPr lang="en-ZA" dirty="0"/>
          </a:p>
          <a:p>
            <a:r>
              <a:rPr lang="en-US" dirty="0" err="1"/>
              <a:t>nou</a:t>
            </a:r>
            <a:r>
              <a:rPr lang="en-US" dirty="0"/>
              <a:t>	</a:t>
            </a:r>
            <a:r>
              <a:rPr lang="en-US" dirty="0" smtClean="0"/>
              <a:t>		toe</a:t>
            </a:r>
            <a:endParaRPr lang="en-ZA" dirty="0"/>
          </a:p>
          <a:p>
            <a:r>
              <a:rPr lang="en-US" dirty="0" err="1"/>
              <a:t>hier</a:t>
            </a: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daar</a:t>
            </a:r>
            <a:endParaRPr lang="en-ZA" dirty="0"/>
          </a:p>
          <a:p>
            <a:r>
              <a:rPr lang="en-US" dirty="0" err="1"/>
              <a:t>vanaand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daardie</a:t>
            </a:r>
            <a:r>
              <a:rPr lang="en-US" dirty="0" smtClean="0"/>
              <a:t> </a:t>
            </a:r>
            <a:r>
              <a:rPr lang="en-US" dirty="0" err="1"/>
              <a:t>aand</a:t>
            </a: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0628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344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Direk en Indirekte Rede</vt:lpstr>
      <vt:lpstr>Direkte rede word gebruik om die persoon se direkte woorde weer te gee</vt:lpstr>
      <vt:lpstr>Die seun sê: “Ek wil gaan swem.”</vt:lpstr>
      <vt:lpstr>Indirekte rede word gebruik as iemand se direkte woorde oorvertel word.</vt:lpstr>
      <vt:lpstr>STAPPE WAT GEVOLG WORD AS EK VAN DIREKTE REDE OORGAAN NA INDIREKTE REDE:</vt:lpstr>
      <vt:lpstr>Stap 2</vt:lpstr>
      <vt:lpstr>Stap 3</vt:lpstr>
      <vt:lpstr>Stap 4</vt:lpstr>
      <vt:lpstr>Stap 5</vt:lpstr>
      <vt:lpstr>UITROEP IN INDIREKTE REDE</vt:lpstr>
      <vt:lpstr>Oefening: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Direk en Indirekte Rede</dc:title>
  <dc:creator>CRONJE-E</dc:creator>
  <cp:lastModifiedBy>Ettie Cronje</cp:lastModifiedBy>
  <cp:revision>22</cp:revision>
  <cp:lastPrinted>2014-07-15T05:42:58Z</cp:lastPrinted>
  <dcterms:created xsi:type="dcterms:W3CDTF">2013-08-07T19:28:49Z</dcterms:created>
  <dcterms:modified xsi:type="dcterms:W3CDTF">2014-09-02T08:25:16Z</dcterms:modified>
</cp:coreProperties>
</file>