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29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8EEC38-1275-4F91-828E-3AF84AAFC97A}" type="doc">
      <dgm:prSet loTypeId="urn:microsoft.com/office/officeart/2005/8/layout/radial1" loCatId="relationship" qsTypeId="urn:microsoft.com/office/officeart/2005/8/quickstyle/simple1" qsCatId="simple" csTypeId="urn:microsoft.com/office/officeart/2005/8/colors/accent5_1" csCatId="accent5" phldr="1"/>
      <dgm:spPr/>
    </dgm:pt>
    <dgm:pt modelId="{D8EF586A-A8F1-4C8D-9BBD-58BCE5FDE8AC}">
      <dgm:prSet custT="1"/>
      <dgm:spPr/>
      <dgm:t>
        <a:bodyPr/>
        <a:lstStyle/>
        <a:p>
          <a:pPr marR="0" algn="ctr" rtl="0"/>
          <a:r>
            <a:rPr lang="en-US" sz="2000" baseline="0" dirty="0" smtClean="0">
              <a:latin typeface="Georgia"/>
            </a:rPr>
            <a:t>Film </a:t>
          </a:r>
          <a:r>
            <a:rPr lang="en-US" sz="2000" baseline="0" dirty="0" err="1" smtClean="0">
              <a:latin typeface="Georgia"/>
            </a:rPr>
            <a:t>Tegnieke</a:t>
          </a:r>
          <a:endParaRPr lang="en-ZA" sz="2000" dirty="0" smtClean="0"/>
        </a:p>
      </dgm:t>
    </dgm:pt>
    <dgm:pt modelId="{2C634051-995C-432B-AE5A-8D8B223F2A81}" type="parTrans" cxnId="{60640FEF-5217-4F7A-9BE9-F4FF46B4020E}">
      <dgm:prSet/>
      <dgm:spPr/>
      <dgm:t>
        <a:bodyPr/>
        <a:lstStyle/>
        <a:p>
          <a:endParaRPr lang="en-ZA" sz="1600"/>
        </a:p>
      </dgm:t>
    </dgm:pt>
    <dgm:pt modelId="{C9F05810-00C8-44B5-B74C-A4B520D50560}" type="sibTrans" cxnId="{60640FEF-5217-4F7A-9BE9-F4FF46B4020E}">
      <dgm:prSet/>
      <dgm:spPr/>
      <dgm:t>
        <a:bodyPr/>
        <a:lstStyle/>
        <a:p>
          <a:endParaRPr lang="en-ZA" sz="1600"/>
        </a:p>
      </dgm:t>
    </dgm:pt>
    <dgm:pt modelId="{724E46F4-1DFC-4170-8DDA-64163F646343}">
      <dgm:prSet custT="1"/>
      <dgm:spPr/>
      <dgm:t>
        <a:bodyPr/>
        <a:lstStyle/>
        <a:p>
          <a:pPr marR="0" algn="ctr" rtl="0"/>
          <a:r>
            <a:rPr lang="en-ZA" sz="1800" dirty="0" err="1" smtClean="0"/>
            <a:t>Uitsig</a:t>
          </a:r>
          <a:endParaRPr lang="en-ZA" sz="1800" dirty="0" smtClean="0"/>
        </a:p>
        <a:p>
          <a:pPr marR="0" algn="ctr" rtl="0"/>
          <a:r>
            <a:rPr lang="en-ZA" sz="1800" dirty="0" smtClean="0"/>
            <a:t>-</a:t>
          </a:r>
          <a:r>
            <a:rPr lang="en-ZA" sz="1800" dirty="0" err="1" smtClean="0"/>
            <a:t>hoek</a:t>
          </a:r>
          <a:endParaRPr lang="en-ZA" sz="1800" dirty="0" smtClean="0"/>
        </a:p>
      </dgm:t>
    </dgm:pt>
    <dgm:pt modelId="{364D07F3-CFED-4625-AB80-7618BCB2038E}" type="parTrans" cxnId="{C4CE7922-D7AB-4C00-8C5D-347A26B8938E}">
      <dgm:prSet custT="1"/>
      <dgm:spPr/>
      <dgm:t>
        <a:bodyPr/>
        <a:lstStyle/>
        <a:p>
          <a:endParaRPr lang="en-ZA" sz="1600"/>
        </a:p>
      </dgm:t>
    </dgm:pt>
    <dgm:pt modelId="{5441493A-C2D9-4542-9517-51E843AF11AC}" type="sibTrans" cxnId="{C4CE7922-D7AB-4C00-8C5D-347A26B8938E}">
      <dgm:prSet/>
      <dgm:spPr/>
      <dgm:t>
        <a:bodyPr/>
        <a:lstStyle/>
        <a:p>
          <a:endParaRPr lang="en-ZA" sz="1600"/>
        </a:p>
      </dgm:t>
    </dgm:pt>
    <dgm:pt modelId="{E6B352E3-55AC-4348-B7D6-7992BD3499D4}">
      <dgm:prSet custT="1"/>
      <dgm:spPr/>
      <dgm:t>
        <a:bodyPr/>
        <a:lstStyle/>
        <a:p>
          <a:pPr marR="0" algn="ctr" rtl="0"/>
          <a:r>
            <a:rPr lang="en-ZA" sz="1800" dirty="0" err="1" smtClean="0"/>
            <a:t>Rame</a:t>
          </a:r>
          <a:endParaRPr lang="en-ZA" sz="1800" dirty="0" smtClean="0"/>
        </a:p>
      </dgm:t>
    </dgm:pt>
    <dgm:pt modelId="{93AE0164-2E86-47EB-B15A-27026E9E2E36}" type="parTrans" cxnId="{DE2C0C82-D727-4746-96F6-2001C585DD8B}">
      <dgm:prSet custT="1"/>
      <dgm:spPr/>
      <dgm:t>
        <a:bodyPr/>
        <a:lstStyle/>
        <a:p>
          <a:endParaRPr lang="en-ZA" sz="1600"/>
        </a:p>
      </dgm:t>
    </dgm:pt>
    <dgm:pt modelId="{D88E6BAE-2F61-4976-BA20-254DE81CE7F3}" type="sibTrans" cxnId="{DE2C0C82-D727-4746-96F6-2001C585DD8B}">
      <dgm:prSet/>
      <dgm:spPr/>
      <dgm:t>
        <a:bodyPr/>
        <a:lstStyle/>
        <a:p>
          <a:endParaRPr lang="en-ZA" sz="1600"/>
        </a:p>
      </dgm:t>
    </dgm:pt>
    <dgm:pt modelId="{17EA185E-4BDB-4CFB-91C1-C155FB837DA6}">
      <dgm:prSet custT="1"/>
      <dgm:spPr/>
      <dgm:t>
        <a:bodyPr/>
        <a:lstStyle/>
        <a:p>
          <a:pPr marR="0" algn="ctr" rtl="0"/>
          <a:r>
            <a:rPr lang="en-ZA" sz="1800" dirty="0" err="1" smtClean="0"/>
            <a:t>Belig</a:t>
          </a:r>
          <a:endParaRPr lang="en-ZA" sz="1800" dirty="0" smtClean="0"/>
        </a:p>
        <a:p>
          <a:pPr marR="0" algn="ctr" rtl="0"/>
          <a:r>
            <a:rPr lang="en-ZA" sz="1800" dirty="0" smtClean="0"/>
            <a:t>-ting</a:t>
          </a:r>
        </a:p>
      </dgm:t>
    </dgm:pt>
    <dgm:pt modelId="{E278EF17-7E7B-464F-A8BA-42EB2B25411C}" type="parTrans" cxnId="{41DEA940-31B1-4678-AB2D-748D3926428C}">
      <dgm:prSet custT="1"/>
      <dgm:spPr/>
      <dgm:t>
        <a:bodyPr/>
        <a:lstStyle/>
        <a:p>
          <a:endParaRPr lang="en-ZA" sz="1600"/>
        </a:p>
      </dgm:t>
    </dgm:pt>
    <dgm:pt modelId="{295DBF8E-1C4A-4E23-813A-3F2D26163C27}" type="sibTrans" cxnId="{41DEA940-31B1-4678-AB2D-748D3926428C}">
      <dgm:prSet/>
      <dgm:spPr/>
      <dgm:t>
        <a:bodyPr/>
        <a:lstStyle/>
        <a:p>
          <a:endParaRPr lang="en-ZA" sz="1600"/>
        </a:p>
      </dgm:t>
    </dgm:pt>
    <dgm:pt modelId="{EB2D3C00-9193-40C4-A902-97436BD934BA}">
      <dgm:prSet custT="1"/>
      <dgm:spPr/>
      <dgm:t>
        <a:bodyPr/>
        <a:lstStyle/>
        <a:p>
          <a:pPr marR="0" algn="ctr" rtl="0"/>
          <a:r>
            <a:rPr lang="en-ZA" sz="1800" dirty="0" err="1" smtClean="0"/>
            <a:t>Kleur</a:t>
          </a:r>
          <a:endParaRPr lang="en-ZA" sz="1800" dirty="0" smtClean="0"/>
        </a:p>
      </dgm:t>
    </dgm:pt>
    <dgm:pt modelId="{2CDB69F4-DB29-4500-9D2B-1E651605DA1A}" type="parTrans" cxnId="{89516174-6730-43DD-A1CC-90CA7BAB8D17}">
      <dgm:prSet custT="1"/>
      <dgm:spPr/>
      <dgm:t>
        <a:bodyPr/>
        <a:lstStyle/>
        <a:p>
          <a:endParaRPr lang="en-ZA" sz="1600"/>
        </a:p>
      </dgm:t>
    </dgm:pt>
    <dgm:pt modelId="{4B0571A5-4859-42C0-A860-94B68EC2E554}" type="sibTrans" cxnId="{89516174-6730-43DD-A1CC-90CA7BAB8D17}">
      <dgm:prSet/>
      <dgm:spPr/>
      <dgm:t>
        <a:bodyPr/>
        <a:lstStyle/>
        <a:p>
          <a:endParaRPr lang="en-ZA" sz="1600"/>
        </a:p>
      </dgm:t>
    </dgm:pt>
    <dgm:pt modelId="{0A9BC9DE-FD25-4B39-8841-711A6F498A23}">
      <dgm:prSet custT="1"/>
      <dgm:spPr/>
      <dgm:t>
        <a:bodyPr/>
        <a:lstStyle/>
        <a:p>
          <a:pPr marR="0" algn="ctr" rtl="0"/>
          <a:r>
            <a:rPr lang="en-ZA" sz="1800" dirty="0" err="1" smtClean="0"/>
            <a:t>Plasing</a:t>
          </a:r>
          <a:endParaRPr lang="en-ZA" sz="1800" dirty="0" smtClean="0"/>
        </a:p>
      </dgm:t>
    </dgm:pt>
    <dgm:pt modelId="{07429CF8-7D8E-43BD-A918-291A2CFBCC28}" type="parTrans" cxnId="{810DDB27-10F9-4B5E-8907-CCA35CBCBDEB}">
      <dgm:prSet custT="1"/>
      <dgm:spPr/>
      <dgm:t>
        <a:bodyPr/>
        <a:lstStyle/>
        <a:p>
          <a:endParaRPr lang="en-ZA" sz="1600"/>
        </a:p>
      </dgm:t>
    </dgm:pt>
    <dgm:pt modelId="{8ACCFEA3-B38E-4C1B-9405-1A598D98C5F5}" type="sibTrans" cxnId="{810DDB27-10F9-4B5E-8907-CCA35CBCBDEB}">
      <dgm:prSet/>
      <dgm:spPr/>
      <dgm:t>
        <a:bodyPr/>
        <a:lstStyle/>
        <a:p>
          <a:endParaRPr lang="en-ZA" sz="1600"/>
        </a:p>
      </dgm:t>
    </dgm:pt>
    <dgm:pt modelId="{5482862F-E0C8-408E-9A60-164AD865C2D3}">
      <dgm:prSet custT="1"/>
      <dgm:spPr/>
      <dgm:t>
        <a:bodyPr/>
        <a:lstStyle/>
        <a:p>
          <a:pPr marR="0" algn="ctr" rtl="0"/>
          <a:r>
            <a:rPr lang="en-ZA" sz="1800" dirty="0" err="1" smtClean="0"/>
            <a:t>Redige</a:t>
          </a:r>
          <a:endParaRPr lang="en-ZA" sz="1800" dirty="0" smtClean="0"/>
        </a:p>
        <a:p>
          <a:pPr marR="0" algn="ctr" rtl="0"/>
          <a:r>
            <a:rPr lang="en-ZA" sz="1800" dirty="0" smtClean="0"/>
            <a:t>-ring</a:t>
          </a:r>
        </a:p>
      </dgm:t>
    </dgm:pt>
    <dgm:pt modelId="{4B0587F0-D5AC-45D3-8EAE-1700374F9EF0}" type="parTrans" cxnId="{659182EA-8545-4C13-BA1A-5354B4174A8F}">
      <dgm:prSet custT="1"/>
      <dgm:spPr/>
      <dgm:t>
        <a:bodyPr/>
        <a:lstStyle/>
        <a:p>
          <a:endParaRPr lang="en-ZA" sz="1600"/>
        </a:p>
      </dgm:t>
    </dgm:pt>
    <dgm:pt modelId="{5C60EC77-7EC5-4C8E-9EFB-184FC45405D8}" type="sibTrans" cxnId="{659182EA-8545-4C13-BA1A-5354B4174A8F}">
      <dgm:prSet/>
      <dgm:spPr/>
      <dgm:t>
        <a:bodyPr/>
        <a:lstStyle/>
        <a:p>
          <a:endParaRPr lang="en-ZA" sz="1600"/>
        </a:p>
      </dgm:t>
    </dgm:pt>
    <dgm:pt modelId="{6646F813-B5C0-4E2E-AA4B-C7049BCE6ACE}">
      <dgm:prSet custT="1"/>
      <dgm:spPr/>
      <dgm:t>
        <a:bodyPr/>
        <a:lstStyle/>
        <a:p>
          <a:pPr marR="0" algn="ctr" rtl="0"/>
          <a:r>
            <a:rPr lang="en-ZA" sz="1800" dirty="0" err="1" smtClean="0"/>
            <a:t>Kamera</a:t>
          </a:r>
          <a:r>
            <a:rPr lang="en-ZA" sz="1800" dirty="0" smtClean="0"/>
            <a:t> –</a:t>
          </a:r>
          <a:r>
            <a:rPr lang="en-ZA" sz="1800" dirty="0" err="1" smtClean="0"/>
            <a:t>bewe</a:t>
          </a:r>
          <a:endParaRPr lang="en-ZA" sz="1800" dirty="0" smtClean="0"/>
        </a:p>
        <a:p>
          <a:pPr marR="0" algn="ctr" rtl="0"/>
          <a:r>
            <a:rPr lang="en-ZA" sz="1800" dirty="0" smtClean="0"/>
            <a:t>-</a:t>
          </a:r>
          <a:r>
            <a:rPr lang="en-ZA" sz="1800" dirty="0" err="1" smtClean="0"/>
            <a:t>ging</a:t>
          </a:r>
          <a:endParaRPr lang="en-ZA" sz="1800" dirty="0" smtClean="0"/>
        </a:p>
      </dgm:t>
    </dgm:pt>
    <dgm:pt modelId="{E9924B29-208B-473D-B8CD-CDC63A6FB9D3}" type="parTrans" cxnId="{BF9AF598-E5DD-4C5A-BB25-ABE1573614C9}">
      <dgm:prSet custT="1"/>
      <dgm:spPr/>
      <dgm:t>
        <a:bodyPr/>
        <a:lstStyle/>
        <a:p>
          <a:endParaRPr lang="en-ZA" sz="1600"/>
        </a:p>
      </dgm:t>
    </dgm:pt>
    <dgm:pt modelId="{A77D031D-4D25-4FEA-8F45-6B934A6A93CC}" type="sibTrans" cxnId="{BF9AF598-E5DD-4C5A-BB25-ABE1573614C9}">
      <dgm:prSet/>
      <dgm:spPr/>
      <dgm:t>
        <a:bodyPr/>
        <a:lstStyle/>
        <a:p>
          <a:endParaRPr lang="en-ZA" sz="1600"/>
        </a:p>
      </dgm:t>
    </dgm:pt>
    <dgm:pt modelId="{1D6255D2-F41C-4C59-A951-D966E77A6FDA}">
      <dgm:prSet custT="1"/>
      <dgm:spPr/>
      <dgm:t>
        <a:bodyPr/>
        <a:lstStyle/>
        <a:p>
          <a:r>
            <a:rPr lang="en-ZA" sz="1800" dirty="0" err="1" smtClean="0"/>
            <a:t>Klank</a:t>
          </a:r>
          <a:endParaRPr lang="en-ZA" sz="1800" dirty="0"/>
        </a:p>
      </dgm:t>
    </dgm:pt>
    <dgm:pt modelId="{7ADDB9C1-5CB7-484B-A13A-467130C875AA}" type="parTrans" cxnId="{B5FEDCCE-B916-4B47-ADC8-AC8E604EF685}">
      <dgm:prSet custT="1"/>
      <dgm:spPr/>
      <dgm:t>
        <a:bodyPr/>
        <a:lstStyle/>
        <a:p>
          <a:endParaRPr lang="en-ZA" sz="1600"/>
        </a:p>
      </dgm:t>
    </dgm:pt>
    <dgm:pt modelId="{A47C627D-56F0-40DA-A3A5-C5691C90DD23}" type="sibTrans" cxnId="{B5FEDCCE-B916-4B47-ADC8-AC8E604EF685}">
      <dgm:prSet/>
      <dgm:spPr/>
      <dgm:t>
        <a:bodyPr/>
        <a:lstStyle/>
        <a:p>
          <a:endParaRPr lang="en-ZA" sz="1600"/>
        </a:p>
      </dgm:t>
    </dgm:pt>
    <dgm:pt modelId="{2473105E-EE4D-4843-A35F-6791C14DA7A7}">
      <dgm:prSet custT="1"/>
      <dgm:spPr/>
      <dgm:t>
        <a:bodyPr/>
        <a:lstStyle/>
        <a:p>
          <a:r>
            <a:rPr lang="en-ZA" sz="1800" dirty="0" err="1" smtClean="0"/>
            <a:t>skote</a:t>
          </a:r>
          <a:endParaRPr lang="en-ZA" sz="1800" dirty="0"/>
        </a:p>
      </dgm:t>
    </dgm:pt>
    <dgm:pt modelId="{61DFDE49-34C1-4617-BEFC-DB93CA1D935C}" type="parTrans" cxnId="{936BE28D-158C-42A5-8D0E-535C66834404}">
      <dgm:prSet custT="1"/>
      <dgm:spPr/>
      <dgm:t>
        <a:bodyPr/>
        <a:lstStyle/>
        <a:p>
          <a:endParaRPr lang="en-ZA" sz="1600"/>
        </a:p>
      </dgm:t>
    </dgm:pt>
    <dgm:pt modelId="{1EE87013-333B-4A4B-8DDD-2579E4083F45}" type="sibTrans" cxnId="{936BE28D-158C-42A5-8D0E-535C66834404}">
      <dgm:prSet/>
      <dgm:spPr/>
      <dgm:t>
        <a:bodyPr/>
        <a:lstStyle/>
        <a:p>
          <a:endParaRPr lang="en-ZA" sz="1600"/>
        </a:p>
      </dgm:t>
    </dgm:pt>
    <dgm:pt modelId="{29D2767B-5BD7-4D76-813B-673872FF1A95}" type="pres">
      <dgm:prSet presAssocID="{DE8EEC38-1275-4F91-828E-3AF84AAFC97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0046EE9-AF49-4AA2-9844-57EC39049C68}" type="pres">
      <dgm:prSet presAssocID="{D8EF586A-A8F1-4C8D-9BBD-58BCE5FDE8AC}" presName="centerShape" presStyleLbl="node0" presStyleIdx="0" presStyleCnt="1" custScaleX="163357" custScaleY="142208"/>
      <dgm:spPr/>
      <dgm:t>
        <a:bodyPr/>
        <a:lstStyle/>
        <a:p>
          <a:endParaRPr lang="en-ZA"/>
        </a:p>
      </dgm:t>
    </dgm:pt>
    <dgm:pt modelId="{66DEDF53-5F3F-453F-A319-EEE676C0A420}" type="pres">
      <dgm:prSet presAssocID="{364D07F3-CFED-4625-AB80-7618BCB2038E}" presName="Name9" presStyleLbl="parChTrans1D2" presStyleIdx="0" presStyleCnt="9"/>
      <dgm:spPr/>
      <dgm:t>
        <a:bodyPr/>
        <a:lstStyle/>
        <a:p>
          <a:endParaRPr lang="en-ZA"/>
        </a:p>
      </dgm:t>
    </dgm:pt>
    <dgm:pt modelId="{BDB43660-4D83-431A-BEF3-81E6E9594373}" type="pres">
      <dgm:prSet presAssocID="{364D07F3-CFED-4625-AB80-7618BCB2038E}" presName="connTx" presStyleLbl="parChTrans1D2" presStyleIdx="0" presStyleCnt="9"/>
      <dgm:spPr/>
      <dgm:t>
        <a:bodyPr/>
        <a:lstStyle/>
        <a:p>
          <a:endParaRPr lang="en-ZA"/>
        </a:p>
      </dgm:t>
    </dgm:pt>
    <dgm:pt modelId="{CF239886-31C2-465C-8FEA-4AEE59806570}" type="pres">
      <dgm:prSet presAssocID="{724E46F4-1DFC-4170-8DDA-64163F646343}" presName="node" presStyleLbl="node1" presStyleIdx="0" presStyleCnt="9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400F126-4DA7-40A3-AC88-70BC43515848}" type="pres">
      <dgm:prSet presAssocID="{93AE0164-2E86-47EB-B15A-27026E9E2E36}" presName="Name9" presStyleLbl="parChTrans1D2" presStyleIdx="1" presStyleCnt="9"/>
      <dgm:spPr/>
      <dgm:t>
        <a:bodyPr/>
        <a:lstStyle/>
        <a:p>
          <a:endParaRPr lang="en-ZA"/>
        </a:p>
      </dgm:t>
    </dgm:pt>
    <dgm:pt modelId="{BD93842F-C4F9-4110-8BCE-CCA53C91AA9F}" type="pres">
      <dgm:prSet presAssocID="{93AE0164-2E86-47EB-B15A-27026E9E2E36}" presName="connTx" presStyleLbl="parChTrans1D2" presStyleIdx="1" presStyleCnt="9"/>
      <dgm:spPr/>
      <dgm:t>
        <a:bodyPr/>
        <a:lstStyle/>
        <a:p>
          <a:endParaRPr lang="en-ZA"/>
        </a:p>
      </dgm:t>
    </dgm:pt>
    <dgm:pt modelId="{A0A90E3D-46A4-460A-9E17-0873D95BE5AB}" type="pres">
      <dgm:prSet presAssocID="{E6B352E3-55AC-4348-B7D6-7992BD3499D4}" presName="node" presStyleLbl="node1" presStyleIdx="1" presStyleCnt="9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BF2830E-EFCD-423B-99D1-3454C9BFCAAD}" type="pres">
      <dgm:prSet presAssocID="{E278EF17-7E7B-464F-A8BA-42EB2B25411C}" presName="Name9" presStyleLbl="parChTrans1D2" presStyleIdx="2" presStyleCnt="9"/>
      <dgm:spPr/>
      <dgm:t>
        <a:bodyPr/>
        <a:lstStyle/>
        <a:p>
          <a:endParaRPr lang="en-ZA"/>
        </a:p>
      </dgm:t>
    </dgm:pt>
    <dgm:pt modelId="{B2874F15-A31C-4E98-A090-AB8DAD29E418}" type="pres">
      <dgm:prSet presAssocID="{E278EF17-7E7B-464F-A8BA-42EB2B25411C}" presName="connTx" presStyleLbl="parChTrans1D2" presStyleIdx="2" presStyleCnt="9"/>
      <dgm:spPr/>
      <dgm:t>
        <a:bodyPr/>
        <a:lstStyle/>
        <a:p>
          <a:endParaRPr lang="en-ZA"/>
        </a:p>
      </dgm:t>
    </dgm:pt>
    <dgm:pt modelId="{D1A28B3B-330C-4FBD-A9F0-8E17A959BED3}" type="pres">
      <dgm:prSet presAssocID="{17EA185E-4BDB-4CFB-91C1-C155FB837DA6}" presName="node" presStyleLbl="node1" presStyleIdx="2" presStyleCnt="9" custScaleX="120442" custScaleY="12100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8405913-3C35-46A7-83A4-6FC8F13BC871}" type="pres">
      <dgm:prSet presAssocID="{2CDB69F4-DB29-4500-9D2B-1E651605DA1A}" presName="Name9" presStyleLbl="parChTrans1D2" presStyleIdx="3" presStyleCnt="9"/>
      <dgm:spPr/>
      <dgm:t>
        <a:bodyPr/>
        <a:lstStyle/>
        <a:p>
          <a:endParaRPr lang="en-ZA"/>
        </a:p>
      </dgm:t>
    </dgm:pt>
    <dgm:pt modelId="{F5689253-EFF9-4B7B-A7E9-7F4F4524FB4C}" type="pres">
      <dgm:prSet presAssocID="{2CDB69F4-DB29-4500-9D2B-1E651605DA1A}" presName="connTx" presStyleLbl="parChTrans1D2" presStyleIdx="3" presStyleCnt="9"/>
      <dgm:spPr/>
      <dgm:t>
        <a:bodyPr/>
        <a:lstStyle/>
        <a:p>
          <a:endParaRPr lang="en-ZA"/>
        </a:p>
      </dgm:t>
    </dgm:pt>
    <dgm:pt modelId="{7FF32FCD-84F2-421C-98DC-1DBF43B2C709}" type="pres">
      <dgm:prSet presAssocID="{EB2D3C00-9193-40C4-A902-97436BD934BA}" presName="node" presStyleLbl="node1" presStyleIdx="3" presStyleCnt="9" custScaleX="121000" custScaleY="121000" custRadScaleRad="99071" custRadScaleInc="-6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2C1362D-0627-4B70-8741-228BE8BC7653}" type="pres">
      <dgm:prSet presAssocID="{07429CF8-7D8E-43BD-A918-291A2CFBCC28}" presName="Name9" presStyleLbl="parChTrans1D2" presStyleIdx="4" presStyleCnt="9"/>
      <dgm:spPr/>
      <dgm:t>
        <a:bodyPr/>
        <a:lstStyle/>
        <a:p>
          <a:endParaRPr lang="en-ZA"/>
        </a:p>
      </dgm:t>
    </dgm:pt>
    <dgm:pt modelId="{3FC120C0-FA65-4BED-8861-7322C6B85E2D}" type="pres">
      <dgm:prSet presAssocID="{07429CF8-7D8E-43BD-A918-291A2CFBCC28}" presName="connTx" presStyleLbl="parChTrans1D2" presStyleIdx="4" presStyleCnt="9"/>
      <dgm:spPr/>
      <dgm:t>
        <a:bodyPr/>
        <a:lstStyle/>
        <a:p>
          <a:endParaRPr lang="en-ZA"/>
        </a:p>
      </dgm:t>
    </dgm:pt>
    <dgm:pt modelId="{15EAB0B6-DEED-4A0C-B11A-1907EF14458D}" type="pres">
      <dgm:prSet presAssocID="{0A9BC9DE-FD25-4B39-8841-711A6F498A23}" presName="node" presStyleLbl="node1" presStyleIdx="4" presStyleCnt="9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8FCC8F8-AB73-4D83-9B14-3A7DFCBBFE8E}" type="pres">
      <dgm:prSet presAssocID="{4B0587F0-D5AC-45D3-8EAE-1700374F9EF0}" presName="Name9" presStyleLbl="parChTrans1D2" presStyleIdx="5" presStyleCnt="9"/>
      <dgm:spPr/>
      <dgm:t>
        <a:bodyPr/>
        <a:lstStyle/>
        <a:p>
          <a:endParaRPr lang="en-ZA"/>
        </a:p>
      </dgm:t>
    </dgm:pt>
    <dgm:pt modelId="{7C5C5614-60C1-45F3-B64E-7F3E54EE602B}" type="pres">
      <dgm:prSet presAssocID="{4B0587F0-D5AC-45D3-8EAE-1700374F9EF0}" presName="connTx" presStyleLbl="parChTrans1D2" presStyleIdx="5" presStyleCnt="9"/>
      <dgm:spPr/>
      <dgm:t>
        <a:bodyPr/>
        <a:lstStyle/>
        <a:p>
          <a:endParaRPr lang="en-ZA"/>
        </a:p>
      </dgm:t>
    </dgm:pt>
    <dgm:pt modelId="{58E13AE9-0629-47B8-BE6C-559D382FD08B}" type="pres">
      <dgm:prSet presAssocID="{5482862F-E0C8-408E-9A60-164AD865C2D3}" presName="node" presStyleLbl="node1" presStyleIdx="5" presStyleCnt="9" custScaleX="121000" custScaleY="121000" custRadScaleRad="100238" custRadScaleInc="-582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258AFA6-9DEC-45B3-996E-FC96ACA30590}" type="pres">
      <dgm:prSet presAssocID="{E9924B29-208B-473D-B8CD-CDC63A6FB9D3}" presName="Name9" presStyleLbl="parChTrans1D2" presStyleIdx="6" presStyleCnt="9"/>
      <dgm:spPr/>
      <dgm:t>
        <a:bodyPr/>
        <a:lstStyle/>
        <a:p>
          <a:endParaRPr lang="en-ZA"/>
        </a:p>
      </dgm:t>
    </dgm:pt>
    <dgm:pt modelId="{052BCF09-4EF5-48EB-BD1A-0D91A768CF28}" type="pres">
      <dgm:prSet presAssocID="{E9924B29-208B-473D-B8CD-CDC63A6FB9D3}" presName="connTx" presStyleLbl="parChTrans1D2" presStyleIdx="6" presStyleCnt="9"/>
      <dgm:spPr/>
      <dgm:t>
        <a:bodyPr/>
        <a:lstStyle/>
        <a:p>
          <a:endParaRPr lang="en-ZA"/>
        </a:p>
      </dgm:t>
    </dgm:pt>
    <dgm:pt modelId="{602DC774-D5ED-45F6-9226-CCE3D5B97712}" type="pres">
      <dgm:prSet presAssocID="{6646F813-B5C0-4E2E-AA4B-C7049BCE6ACE}" presName="node" presStyleLbl="node1" presStyleIdx="6" presStyleCnt="9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E86298E-CF0F-49D0-A980-AD58E10DF236}" type="pres">
      <dgm:prSet presAssocID="{7ADDB9C1-5CB7-484B-A13A-467130C875AA}" presName="Name9" presStyleLbl="parChTrans1D2" presStyleIdx="7" presStyleCnt="9"/>
      <dgm:spPr/>
      <dgm:t>
        <a:bodyPr/>
        <a:lstStyle/>
        <a:p>
          <a:endParaRPr lang="en-ZA"/>
        </a:p>
      </dgm:t>
    </dgm:pt>
    <dgm:pt modelId="{E104447E-A520-442D-A819-6E2DC936B0BB}" type="pres">
      <dgm:prSet presAssocID="{7ADDB9C1-5CB7-484B-A13A-467130C875AA}" presName="connTx" presStyleLbl="parChTrans1D2" presStyleIdx="7" presStyleCnt="9"/>
      <dgm:spPr/>
      <dgm:t>
        <a:bodyPr/>
        <a:lstStyle/>
        <a:p>
          <a:endParaRPr lang="en-ZA"/>
        </a:p>
      </dgm:t>
    </dgm:pt>
    <dgm:pt modelId="{1C973EB7-91BA-47FB-906F-00870E291A7E}" type="pres">
      <dgm:prSet presAssocID="{1D6255D2-F41C-4C59-A951-D966E77A6FDA}" presName="node" presStyleLbl="node1" presStyleIdx="7" presStyleCnt="9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BC089A7-B2BD-4C5E-91DB-4EB260363E27}" type="pres">
      <dgm:prSet presAssocID="{61DFDE49-34C1-4617-BEFC-DB93CA1D935C}" presName="Name9" presStyleLbl="parChTrans1D2" presStyleIdx="8" presStyleCnt="9"/>
      <dgm:spPr/>
      <dgm:t>
        <a:bodyPr/>
        <a:lstStyle/>
        <a:p>
          <a:endParaRPr lang="en-ZA"/>
        </a:p>
      </dgm:t>
    </dgm:pt>
    <dgm:pt modelId="{8BC7968E-7C56-4DAB-900A-9EB6543C1604}" type="pres">
      <dgm:prSet presAssocID="{61DFDE49-34C1-4617-BEFC-DB93CA1D935C}" presName="connTx" presStyleLbl="parChTrans1D2" presStyleIdx="8" presStyleCnt="9"/>
      <dgm:spPr/>
      <dgm:t>
        <a:bodyPr/>
        <a:lstStyle/>
        <a:p>
          <a:endParaRPr lang="en-ZA"/>
        </a:p>
      </dgm:t>
    </dgm:pt>
    <dgm:pt modelId="{34CE4825-69DC-43DA-87FC-B25E21ACD05F}" type="pres">
      <dgm:prSet presAssocID="{2473105E-EE4D-4843-A35F-6791C14DA7A7}" presName="node" presStyleLbl="node1" presStyleIdx="8" presStyleCnt="9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BF9AF598-E5DD-4C5A-BB25-ABE1573614C9}" srcId="{D8EF586A-A8F1-4C8D-9BBD-58BCE5FDE8AC}" destId="{6646F813-B5C0-4E2E-AA4B-C7049BCE6ACE}" srcOrd="6" destOrd="0" parTransId="{E9924B29-208B-473D-B8CD-CDC63A6FB9D3}" sibTransId="{A77D031D-4D25-4FEA-8F45-6B934A6A93CC}"/>
    <dgm:cxn modelId="{1A96858A-1CD3-44F0-B808-07678846EF67}" type="presOf" srcId="{E278EF17-7E7B-464F-A8BA-42EB2B25411C}" destId="{1BF2830E-EFCD-423B-99D1-3454C9BFCAAD}" srcOrd="0" destOrd="0" presId="urn:microsoft.com/office/officeart/2005/8/layout/radial1"/>
    <dgm:cxn modelId="{19948304-5352-434D-BA0D-93356069896B}" type="presOf" srcId="{0A9BC9DE-FD25-4B39-8841-711A6F498A23}" destId="{15EAB0B6-DEED-4A0C-B11A-1907EF14458D}" srcOrd="0" destOrd="0" presId="urn:microsoft.com/office/officeart/2005/8/layout/radial1"/>
    <dgm:cxn modelId="{60640FEF-5217-4F7A-9BE9-F4FF46B4020E}" srcId="{DE8EEC38-1275-4F91-828E-3AF84AAFC97A}" destId="{D8EF586A-A8F1-4C8D-9BBD-58BCE5FDE8AC}" srcOrd="0" destOrd="0" parTransId="{2C634051-995C-432B-AE5A-8D8B223F2A81}" sibTransId="{C9F05810-00C8-44B5-B74C-A4B520D50560}"/>
    <dgm:cxn modelId="{810DDB27-10F9-4B5E-8907-CCA35CBCBDEB}" srcId="{D8EF586A-A8F1-4C8D-9BBD-58BCE5FDE8AC}" destId="{0A9BC9DE-FD25-4B39-8841-711A6F498A23}" srcOrd="4" destOrd="0" parTransId="{07429CF8-7D8E-43BD-A918-291A2CFBCC28}" sibTransId="{8ACCFEA3-B38E-4C1B-9405-1A598D98C5F5}"/>
    <dgm:cxn modelId="{9E2952C2-9340-4E1C-A3AD-B2A74A49D646}" type="presOf" srcId="{4B0587F0-D5AC-45D3-8EAE-1700374F9EF0}" destId="{48FCC8F8-AB73-4D83-9B14-3A7DFCBBFE8E}" srcOrd="0" destOrd="0" presId="urn:microsoft.com/office/officeart/2005/8/layout/radial1"/>
    <dgm:cxn modelId="{5C23A52E-ACD5-42F8-98FD-76E17E311255}" type="presOf" srcId="{5482862F-E0C8-408E-9A60-164AD865C2D3}" destId="{58E13AE9-0629-47B8-BE6C-559D382FD08B}" srcOrd="0" destOrd="0" presId="urn:microsoft.com/office/officeart/2005/8/layout/radial1"/>
    <dgm:cxn modelId="{83447216-2BA3-4D71-881A-1A6E4CF365F5}" type="presOf" srcId="{D8EF586A-A8F1-4C8D-9BBD-58BCE5FDE8AC}" destId="{80046EE9-AF49-4AA2-9844-57EC39049C68}" srcOrd="0" destOrd="0" presId="urn:microsoft.com/office/officeart/2005/8/layout/radial1"/>
    <dgm:cxn modelId="{BE469B57-E650-48C7-B6B9-6B65DDDCE3B2}" type="presOf" srcId="{4B0587F0-D5AC-45D3-8EAE-1700374F9EF0}" destId="{7C5C5614-60C1-45F3-B64E-7F3E54EE602B}" srcOrd="1" destOrd="0" presId="urn:microsoft.com/office/officeart/2005/8/layout/radial1"/>
    <dgm:cxn modelId="{4CCB66C9-8CA2-4700-9A71-050FD60FE818}" type="presOf" srcId="{7ADDB9C1-5CB7-484B-A13A-467130C875AA}" destId="{E104447E-A520-442D-A819-6E2DC936B0BB}" srcOrd="1" destOrd="0" presId="urn:microsoft.com/office/officeart/2005/8/layout/radial1"/>
    <dgm:cxn modelId="{99E6A222-83D0-4D19-96A0-51660A268111}" type="presOf" srcId="{EB2D3C00-9193-40C4-A902-97436BD934BA}" destId="{7FF32FCD-84F2-421C-98DC-1DBF43B2C709}" srcOrd="0" destOrd="0" presId="urn:microsoft.com/office/officeart/2005/8/layout/radial1"/>
    <dgm:cxn modelId="{DE2C0C82-D727-4746-96F6-2001C585DD8B}" srcId="{D8EF586A-A8F1-4C8D-9BBD-58BCE5FDE8AC}" destId="{E6B352E3-55AC-4348-B7D6-7992BD3499D4}" srcOrd="1" destOrd="0" parTransId="{93AE0164-2E86-47EB-B15A-27026E9E2E36}" sibTransId="{D88E6BAE-2F61-4976-BA20-254DE81CE7F3}"/>
    <dgm:cxn modelId="{BA8D9CD2-5384-436D-94FD-3D967F3D1D4B}" type="presOf" srcId="{E9924B29-208B-473D-B8CD-CDC63A6FB9D3}" destId="{052BCF09-4EF5-48EB-BD1A-0D91A768CF28}" srcOrd="1" destOrd="0" presId="urn:microsoft.com/office/officeart/2005/8/layout/radial1"/>
    <dgm:cxn modelId="{A00144F4-9821-480C-BE47-7D9E1484FC4D}" type="presOf" srcId="{61DFDE49-34C1-4617-BEFC-DB93CA1D935C}" destId="{8BC7968E-7C56-4DAB-900A-9EB6543C1604}" srcOrd="1" destOrd="0" presId="urn:microsoft.com/office/officeart/2005/8/layout/radial1"/>
    <dgm:cxn modelId="{B1966986-75DE-4831-9A46-0852F1DD0AE4}" type="presOf" srcId="{364D07F3-CFED-4625-AB80-7618BCB2038E}" destId="{66DEDF53-5F3F-453F-A319-EEE676C0A420}" srcOrd="0" destOrd="0" presId="urn:microsoft.com/office/officeart/2005/8/layout/radial1"/>
    <dgm:cxn modelId="{A4EF0940-4EE0-4C40-8432-7873832222F9}" type="presOf" srcId="{724E46F4-1DFC-4170-8DDA-64163F646343}" destId="{CF239886-31C2-465C-8FEA-4AEE59806570}" srcOrd="0" destOrd="0" presId="urn:microsoft.com/office/officeart/2005/8/layout/radial1"/>
    <dgm:cxn modelId="{936BE28D-158C-42A5-8D0E-535C66834404}" srcId="{D8EF586A-A8F1-4C8D-9BBD-58BCE5FDE8AC}" destId="{2473105E-EE4D-4843-A35F-6791C14DA7A7}" srcOrd="8" destOrd="0" parTransId="{61DFDE49-34C1-4617-BEFC-DB93CA1D935C}" sibTransId="{1EE87013-333B-4A4B-8DDD-2579E4083F45}"/>
    <dgm:cxn modelId="{F045DEDD-6ABE-426D-A13D-754A49E79DE9}" type="presOf" srcId="{DE8EEC38-1275-4F91-828E-3AF84AAFC97A}" destId="{29D2767B-5BD7-4D76-813B-673872FF1A95}" srcOrd="0" destOrd="0" presId="urn:microsoft.com/office/officeart/2005/8/layout/radial1"/>
    <dgm:cxn modelId="{91D39D95-8D91-4F6E-8DAC-411B9BA1D099}" type="presOf" srcId="{6646F813-B5C0-4E2E-AA4B-C7049BCE6ACE}" destId="{602DC774-D5ED-45F6-9226-CCE3D5B97712}" srcOrd="0" destOrd="0" presId="urn:microsoft.com/office/officeart/2005/8/layout/radial1"/>
    <dgm:cxn modelId="{1A0C63CB-69F1-4F2F-931B-90C076485843}" type="presOf" srcId="{17EA185E-4BDB-4CFB-91C1-C155FB837DA6}" destId="{D1A28B3B-330C-4FBD-A9F0-8E17A959BED3}" srcOrd="0" destOrd="0" presId="urn:microsoft.com/office/officeart/2005/8/layout/radial1"/>
    <dgm:cxn modelId="{C4CE7922-D7AB-4C00-8C5D-347A26B8938E}" srcId="{D8EF586A-A8F1-4C8D-9BBD-58BCE5FDE8AC}" destId="{724E46F4-1DFC-4170-8DDA-64163F646343}" srcOrd="0" destOrd="0" parTransId="{364D07F3-CFED-4625-AB80-7618BCB2038E}" sibTransId="{5441493A-C2D9-4542-9517-51E843AF11AC}"/>
    <dgm:cxn modelId="{659182EA-8545-4C13-BA1A-5354B4174A8F}" srcId="{D8EF586A-A8F1-4C8D-9BBD-58BCE5FDE8AC}" destId="{5482862F-E0C8-408E-9A60-164AD865C2D3}" srcOrd="5" destOrd="0" parTransId="{4B0587F0-D5AC-45D3-8EAE-1700374F9EF0}" sibTransId="{5C60EC77-7EC5-4C8E-9EFB-184FC45405D8}"/>
    <dgm:cxn modelId="{15B1FBD6-0AF6-47A5-B815-4E26BE98229A}" type="presOf" srcId="{07429CF8-7D8E-43BD-A918-291A2CFBCC28}" destId="{3FC120C0-FA65-4BED-8861-7322C6B85E2D}" srcOrd="1" destOrd="0" presId="urn:microsoft.com/office/officeart/2005/8/layout/radial1"/>
    <dgm:cxn modelId="{89516174-6730-43DD-A1CC-90CA7BAB8D17}" srcId="{D8EF586A-A8F1-4C8D-9BBD-58BCE5FDE8AC}" destId="{EB2D3C00-9193-40C4-A902-97436BD934BA}" srcOrd="3" destOrd="0" parTransId="{2CDB69F4-DB29-4500-9D2B-1E651605DA1A}" sibTransId="{4B0571A5-4859-42C0-A860-94B68EC2E554}"/>
    <dgm:cxn modelId="{41DEA940-31B1-4678-AB2D-748D3926428C}" srcId="{D8EF586A-A8F1-4C8D-9BBD-58BCE5FDE8AC}" destId="{17EA185E-4BDB-4CFB-91C1-C155FB837DA6}" srcOrd="2" destOrd="0" parTransId="{E278EF17-7E7B-464F-A8BA-42EB2B25411C}" sibTransId="{295DBF8E-1C4A-4E23-813A-3F2D26163C27}"/>
    <dgm:cxn modelId="{B5FEDCCE-B916-4B47-ADC8-AC8E604EF685}" srcId="{D8EF586A-A8F1-4C8D-9BBD-58BCE5FDE8AC}" destId="{1D6255D2-F41C-4C59-A951-D966E77A6FDA}" srcOrd="7" destOrd="0" parTransId="{7ADDB9C1-5CB7-484B-A13A-467130C875AA}" sibTransId="{A47C627D-56F0-40DA-A3A5-C5691C90DD23}"/>
    <dgm:cxn modelId="{07883F0C-4BF0-4C8F-9113-5CFDECE332F5}" type="presOf" srcId="{364D07F3-CFED-4625-AB80-7618BCB2038E}" destId="{BDB43660-4D83-431A-BEF3-81E6E9594373}" srcOrd="1" destOrd="0" presId="urn:microsoft.com/office/officeart/2005/8/layout/radial1"/>
    <dgm:cxn modelId="{29DCA35B-29BC-4CF8-BE03-6398CAC2D167}" type="presOf" srcId="{61DFDE49-34C1-4617-BEFC-DB93CA1D935C}" destId="{3BC089A7-B2BD-4C5E-91DB-4EB260363E27}" srcOrd="0" destOrd="0" presId="urn:microsoft.com/office/officeart/2005/8/layout/radial1"/>
    <dgm:cxn modelId="{CDD2771C-C1EF-43A1-A515-9769F59934CF}" type="presOf" srcId="{E278EF17-7E7B-464F-A8BA-42EB2B25411C}" destId="{B2874F15-A31C-4E98-A090-AB8DAD29E418}" srcOrd="1" destOrd="0" presId="urn:microsoft.com/office/officeart/2005/8/layout/radial1"/>
    <dgm:cxn modelId="{3E63290B-585B-4856-B060-4E001A3A283B}" type="presOf" srcId="{93AE0164-2E86-47EB-B15A-27026E9E2E36}" destId="{BD93842F-C4F9-4110-8BCE-CCA53C91AA9F}" srcOrd="1" destOrd="0" presId="urn:microsoft.com/office/officeart/2005/8/layout/radial1"/>
    <dgm:cxn modelId="{6F13A8B8-86A1-4CAD-916B-41B1A8269ACA}" type="presOf" srcId="{E6B352E3-55AC-4348-B7D6-7992BD3499D4}" destId="{A0A90E3D-46A4-460A-9E17-0873D95BE5AB}" srcOrd="0" destOrd="0" presId="urn:microsoft.com/office/officeart/2005/8/layout/radial1"/>
    <dgm:cxn modelId="{209BAC01-7F42-49FA-9D3D-3CAFAF4A46F0}" type="presOf" srcId="{07429CF8-7D8E-43BD-A918-291A2CFBCC28}" destId="{32C1362D-0627-4B70-8741-228BE8BC7653}" srcOrd="0" destOrd="0" presId="urn:microsoft.com/office/officeart/2005/8/layout/radial1"/>
    <dgm:cxn modelId="{37249364-7775-442F-84AD-C23065E0B783}" type="presOf" srcId="{1D6255D2-F41C-4C59-A951-D966E77A6FDA}" destId="{1C973EB7-91BA-47FB-906F-00870E291A7E}" srcOrd="0" destOrd="0" presId="urn:microsoft.com/office/officeart/2005/8/layout/radial1"/>
    <dgm:cxn modelId="{CDD4C744-FF8C-4386-8503-747E537EB043}" type="presOf" srcId="{E9924B29-208B-473D-B8CD-CDC63A6FB9D3}" destId="{B258AFA6-9DEC-45B3-996E-FC96ACA30590}" srcOrd="0" destOrd="0" presId="urn:microsoft.com/office/officeart/2005/8/layout/radial1"/>
    <dgm:cxn modelId="{8DE2CE1D-B9F6-428B-876F-FCA8E92BE4AC}" type="presOf" srcId="{2473105E-EE4D-4843-A35F-6791C14DA7A7}" destId="{34CE4825-69DC-43DA-87FC-B25E21ACD05F}" srcOrd="0" destOrd="0" presId="urn:microsoft.com/office/officeart/2005/8/layout/radial1"/>
    <dgm:cxn modelId="{DD4BB9E3-9A76-4C6D-95DB-4CD34CE0116E}" type="presOf" srcId="{93AE0164-2E86-47EB-B15A-27026E9E2E36}" destId="{D400F126-4DA7-40A3-AC88-70BC43515848}" srcOrd="0" destOrd="0" presId="urn:microsoft.com/office/officeart/2005/8/layout/radial1"/>
    <dgm:cxn modelId="{4325DB49-9E52-448E-ADD4-F865A064E443}" type="presOf" srcId="{2CDB69F4-DB29-4500-9D2B-1E651605DA1A}" destId="{C8405913-3C35-46A7-83A4-6FC8F13BC871}" srcOrd="0" destOrd="0" presId="urn:microsoft.com/office/officeart/2005/8/layout/radial1"/>
    <dgm:cxn modelId="{449C7926-8A1B-42A0-BDD0-E513524831A0}" type="presOf" srcId="{7ADDB9C1-5CB7-484B-A13A-467130C875AA}" destId="{AE86298E-CF0F-49D0-A980-AD58E10DF236}" srcOrd="0" destOrd="0" presId="urn:microsoft.com/office/officeart/2005/8/layout/radial1"/>
    <dgm:cxn modelId="{65B47BA8-A285-4EBC-81D5-FA2FAFCE24AF}" type="presOf" srcId="{2CDB69F4-DB29-4500-9D2B-1E651605DA1A}" destId="{F5689253-EFF9-4B7B-A7E9-7F4F4524FB4C}" srcOrd="1" destOrd="0" presId="urn:microsoft.com/office/officeart/2005/8/layout/radial1"/>
    <dgm:cxn modelId="{DEEDD4AD-CF0D-4C36-B5E8-D4DFD8BB3753}" type="presParOf" srcId="{29D2767B-5BD7-4D76-813B-673872FF1A95}" destId="{80046EE9-AF49-4AA2-9844-57EC39049C68}" srcOrd="0" destOrd="0" presId="urn:microsoft.com/office/officeart/2005/8/layout/radial1"/>
    <dgm:cxn modelId="{34A70279-8B22-4F6F-ACFD-581A44AB889E}" type="presParOf" srcId="{29D2767B-5BD7-4D76-813B-673872FF1A95}" destId="{66DEDF53-5F3F-453F-A319-EEE676C0A420}" srcOrd="1" destOrd="0" presId="urn:microsoft.com/office/officeart/2005/8/layout/radial1"/>
    <dgm:cxn modelId="{BFD7030B-67B5-415F-BF4C-F80418ABD47B}" type="presParOf" srcId="{66DEDF53-5F3F-453F-A319-EEE676C0A420}" destId="{BDB43660-4D83-431A-BEF3-81E6E9594373}" srcOrd="0" destOrd="0" presId="urn:microsoft.com/office/officeart/2005/8/layout/radial1"/>
    <dgm:cxn modelId="{AA054A30-969E-4E06-8C38-25ED7E143195}" type="presParOf" srcId="{29D2767B-5BD7-4D76-813B-673872FF1A95}" destId="{CF239886-31C2-465C-8FEA-4AEE59806570}" srcOrd="2" destOrd="0" presId="urn:microsoft.com/office/officeart/2005/8/layout/radial1"/>
    <dgm:cxn modelId="{875CEEFC-1A27-48A9-8F6B-D3FEC977702C}" type="presParOf" srcId="{29D2767B-5BD7-4D76-813B-673872FF1A95}" destId="{D400F126-4DA7-40A3-AC88-70BC43515848}" srcOrd="3" destOrd="0" presId="urn:microsoft.com/office/officeart/2005/8/layout/radial1"/>
    <dgm:cxn modelId="{03A9062A-3686-40D3-B668-BAC0F752A7E2}" type="presParOf" srcId="{D400F126-4DA7-40A3-AC88-70BC43515848}" destId="{BD93842F-C4F9-4110-8BCE-CCA53C91AA9F}" srcOrd="0" destOrd="0" presId="urn:microsoft.com/office/officeart/2005/8/layout/radial1"/>
    <dgm:cxn modelId="{7AFD16C7-9740-4331-948E-C3888380B804}" type="presParOf" srcId="{29D2767B-5BD7-4D76-813B-673872FF1A95}" destId="{A0A90E3D-46A4-460A-9E17-0873D95BE5AB}" srcOrd="4" destOrd="0" presId="urn:microsoft.com/office/officeart/2005/8/layout/radial1"/>
    <dgm:cxn modelId="{32DE53CB-5D26-41EE-8613-A830FC8CDF24}" type="presParOf" srcId="{29D2767B-5BD7-4D76-813B-673872FF1A95}" destId="{1BF2830E-EFCD-423B-99D1-3454C9BFCAAD}" srcOrd="5" destOrd="0" presId="urn:microsoft.com/office/officeart/2005/8/layout/radial1"/>
    <dgm:cxn modelId="{30E62C08-836C-46EB-947F-B03D6DDAC3A9}" type="presParOf" srcId="{1BF2830E-EFCD-423B-99D1-3454C9BFCAAD}" destId="{B2874F15-A31C-4E98-A090-AB8DAD29E418}" srcOrd="0" destOrd="0" presId="urn:microsoft.com/office/officeart/2005/8/layout/radial1"/>
    <dgm:cxn modelId="{642E3187-20AF-4E18-AB2A-7940B865217D}" type="presParOf" srcId="{29D2767B-5BD7-4D76-813B-673872FF1A95}" destId="{D1A28B3B-330C-4FBD-A9F0-8E17A959BED3}" srcOrd="6" destOrd="0" presId="urn:microsoft.com/office/officeart/2005/8/layout/radial1"/>
    <dgm:cxn modelId="{356D2218-F52F-4994-9BFC-5367854427B2}" type="presParOf" srcId="{29D2767B-5BD7-4D76-813B-673872FF1A95}" destId="{C8405913-3C35-46A7-83A4-6FC8F13BC871}" srcOrd="7" destOrd="0" presId="urn:microsoft.com/office/officeart/2005/8/layout/radial1"/>
    <dgm:cxn modelId="{BE355D24-6208-465A-A9E9-90987E06E033}" type="presParOf" srcId="{C8405913-3C35-46A7-83A4-6FC8F13BC871}" destId="{F5689253-EFF9-4B7B-A7E9-7F4F4524FB4C}" srcOrd="0" destOrd="0" presId="urn:microsoft.com/office/officeart/2005/8/layout/radial1"/>
    <dgm:cxn modelId="{64BDB0AE-66CB-4D0D-AD0C-2CAD1F1E8463}" type="presParOf" srcId="{29D2767B-5BD7-4D76-813B-673872FF1A95}" destId="{7FF32FCD-84F2-421C-98DC-1DBF43B2C709}" srcOrd="8" destOrd="0" presId="urn:microsoft.com/office/officeart/2005/8/layout/radial1"/>
    <dgm:cxn modelId="{5F76F504-6F86-4A6C-88B0-41B6EA8F1D5C}" type="presParOf" srcId="{29D2767B-5BD7-4D76-813B-673872FF1A95}" destId="{32C1362D-0627-4B70-8741-228BE8BC7653}" srcOrd="9" destOrd="0" presId="urn:microsoft.com/office/officeart/2005/8/layout/radial1"/>
    <dgm:cxn modelId="{D8803409-27ED-488B-B9D6-B0285D704D36}" type="presParOf" srcId="{32C1362D-0627-4B70-8741-228BE8BC7653}" destId="{3FC120C0-FA65-4BED-8861-7322C6B85E2D}" srcOrd="0" destOrd="0" presId="urn:microsoft.com/office/officeart/2005/8/layout/radial1"/>
    <dgm:cxn modelId="{B5C67C8D-2A0D-4F1A-8426-234F835AAD35}" type="presParOf" srcId="{29D2767B-5BD7-4D76-813B-673872FF1A95}" destId="{15EAB0B6-DEED-4A0C-B11A-1907EF14458D}" srcOrd="10" destOrd="0" presId="urn:microsoft.com/office/officeart/2005/8/layout/radial1"/>
    <dgm:cxn modelId="{2B74972F-3231-487C-80EE-966C491DB0A0}" type="presParOf" srcId="{29D2767B-5BD7-4D76-813B-673872FF1A95}" destId="{48FCC8F8-AB73-4D83-9B14-3A7DFCBBFE8E}" srcOrd="11" destOrd="0" presId="urn:microsoft.com/office/officeart/2005/8/layout/radial1"/>
    <dgm:cxn modelId="{D684034D-EF5E-4BB4-998E-2ECEF3DB3809}" type="presParOf" srcId="{48FCC8F8-AB73-4D83-9B14-3A7DFCBBFE8E}" destId="{7C5C5614-60C1-45F3-B64E-7F3E54EE602B}" srcOrd="0" destOrd="0" presId="urn:microsoft.com/office/officeart/2005/8/layout/radial1"/>
    <dgm:cxn modelId="{28B25E05-80A5-4C4B-952B-703821E5DB4F}" type="presParOf" srcId="{29D2767B-5BD7-4D76-813B-673872FF1A95}" destId="{58E13AE9-0629-47B8-BE6C-559D382FD08B}" srcOrd="12" destOrd="0" presId="urn:microsoft.com/office/officeart/2005/8/layout/radial1"/>
    <dgm:cxn modelId="{EE0F28E5-CEF5-4FD7-86ED-5A737567523E}" type="presParOf" srcId="{29D2767B-5BD7-4D76-813B-673872FF1A95}" destId="{B258AFA6-9DEC-45B3-996E-FC96ACA30590}" srcOrd="13" destOrd="0" presId="urn:microsoft.com/office/officeart/2005/8/layout/radial1"/>
    <dgm:cxn modelId="{426EEB8C-473A-46B8-A4A7-8A0ADDF94283}" type="presParOf" srcId="{B258AFA6-9DEC-45B3-996E-FC96ACA30590}" destId="{052BCF09-4EF5-48EB-BD1A-0D91A768CF28}" srcOrd="0" destOrd="0" presId="urn:microsoft.com/office/officeart/2005/8/layout/radial1"/>
    <dgm:cxn modelId="{09E56A4A-619B-4026-83A4-71F23C0FA7DD}" type="presParOf" srcId="{29D2767B-5BD7-4D76-813B-673872FF1A95}" destId="{602DC774-D5ED-45F6-9226-CCE3D5B97712}" srcOrd="14" destOrd="0" presId="urn:microsoft.com/office/officeart/2005/8/layout/radial1"/>
    <dgm:cxn modelId="{E7EA41C4-5519-46DF-A1AB-A510584BA7CA}" type="presParOf" srcId="{29D2767B-5BD7-4D76-813B-673872FF1A95}" destId="{AE86298E-CF0F-49D0-A980-AD58E10DF236}" srcOrd="15" destOrd="0" presId="urn:microsoft.com/office/officeart/2005/8/layout/radial1"/>
    <dgm:cxn modelId="{2CD3C5DF-D3B7-4F56-B905-0625602B259A}" type="presParOf" srcId="{AE86298E-CF0F-49D0-A980-AD58E10DF236}" destId="{E104447E-A520-442D-A819-6E2DC936B0BB}" srcOrd="0" destOrd="0" presId="urn:microsoft.com/office/officeart/2005/8/layout/radial1"/>
    <dgm:cxn modelId="{3711AFD4-544D-4E1C-86BE-2B1D662426D1}" type="presParOf" srcId="{29D2767B-5BD7-4D76-813B-673872FF1A95}" destId="{1C973EB7-91BA-47FB-906F-00870E291A7E}" srcOrd="16" destOrd="0" presId="urn:microsoft.com/office/officeart/2005/8/layout/radial1"/>
    <dgm:cxn modelId="{8E42F7F6-A3E2-46A5-90CF-886DA49D947B}" type="presParOf" srcId="{29D2767B-5BD7-4D76-813B-673872FF1A95}" destId="{3BC089A7-B2BD-4C5E-91DB-4EB260363E27}" srcOrd="17" destOrd="0" presId="urn:microsoft.com/office/officeart/2005/8/layout/radial1"/>
    <dgm:cxn modelId="{29B0658B-C4B0-4E21-8056-327A6FC7AC53}" type="presParOf" srcId="{3BC089A7-B2BD-4C5E-91DB-4EB260363E27}" destId="{8BC7968E-7C56-4DAB-900A-9EB6543C1604}" srcOrd="0" destOrd="0" presId="urn:microsoft.com/office/officeart/2005/8/layout/radial1"/>
    <dgm:cxn modelId="{5C0F2B42-1733-46A2-A448-2D4FA0DE63B7}" type="presParOf" srcId="{29D2767B-5BD7-4D76-813B-673872FF1A95}" destId="{34CE4825-69DC-43DA-87FC-B25E21ACD05F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046EE9-AF49-4AA2-9844-57EC39049C68}">
      <dsp:nvSpPr>
        <dsp:cNvPr id="0" name=""/>
        <dsp:cNvSpPr/>
      </dsp:nvSpPr>
      <dsp:spPr>
        <a:xfrm>
          <a:off x="3144586" y="1985485"/>
          <a:ext cx="1897630" cy="16519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R="0"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0" dirty="0" smtClean="0">
              <a:latin typeface="Georgia"/>
            </a:rPr>
            <a:t>Film </a:t>
          </a:r>
          <a:r>
            <a:rPr lang="en-US" sz="2000" kern="1200" baseline="0" dirty="0" err="1" smtClean="0">
              <a:latin typeface="Georgia"/>
            </a:rPr>
            <a:t>Tegnieke</a:t>
          </a:r>
          <a:endParaRPr lang="en-ZA" sz="2000" kern="1200" dirty="0" smtClean="0"/>
        </a:p>
      </dsp:txBody>
      <dsp:txXfrm>
        <a:off x="3422487" y="2227408"/>
        <a:ext cx="1341828" cy="1168107"/>
      </dsp:txXfrm>
    </dsp:sp>
    <dsp:sp modelId="{66DEDF53-5F3F-453F-A319-EEE676C0A420}">
      <dsp:nvSpPr>
        <dsp:cNvPr id="0" name=""/>
        <dsp:cNvSpPr/>
      </dsp:nvSpPr>
      <dsp:spPr>
        <a:xfrm rot="16200000">
          <a:off x="3752209" y="1631517"/>
          <a:ext cx="682384" cy="25550"/>
        </a:xfrm>
        <a:custGeom>
          <a:avLst/>
          <a:gdLst/>
          <a:ahLst/>
          <a:cxnLst/>
          <a:rect l="0" t="0" r="0" b="0"/>
          <a:pathLst>
            <a:path>
              <a:moveTo>
                <a:pt x="0" y="12775"/>
              </a:moveTo>
              <a:lnTo>
                <a:pt x="682384" y="12775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kern="1200"/>
        </a:p>
      </dsp:txBody>
      <dsp:txXfrm>
        <a:off x="4076341" y="1627233"/>
        <a:ext cx="34119" cy="34119"/>
      </dsp:txXfrm>
    </dsp:sp>
    <dsp:sp modelId="{CF239886-31C2-465C-8FEA-4AEE59806570}">
      <dsp:nvSpPr>
        <dsp:cNvPr id="0" name=""/>
        <dsp:cNvSpPr/>
      </dsp:nvSpPr>
      <dsp:spPr>
        <a:xfrm>
          <a:off x="3390605" y="-102490"/>
          <a:ext cx="1405591" cy="14055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err="1" smtClean="0"/>
            <a:t>Uitsig</a:t>
          </a:r>
          <a:endParaRPr lang="en-ZA" sz="1800" kern="1200" dirty="0" smtClean="0"/>
        </a:p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smtClean="0"/>
            <a:t>-</a:t>
          </a:r>
          <a:r>
            <a:rPr lang="en-ZA" sz="1800" kern="1200" dirty="0" err="1" smtClean="0"/>
            <a:t>hoek</a:t>
          </a:r>
          <a:endParaRPr lang="en-ZA" sz="1800" kern="1200" dirty="0" smtClean="0"/>
        </a:p>
      </dsp:txBody>
      <dsp:txXfrm>
        <a:off x="3596449" y="103354"/>
        <a:ext cx="993903" cy="993903"/>
      </dsp:txXfrm>
    </dsp:sp>
    <dsp:sp modelId="{D400F126-4DA7-40A3-AC88-70BC43515848}">
      <dsp:nvSpPr>
        <dsp:cNvPr id="0" name=""/>
        <dsp:cNvSpPr/>
      </dsp:nvSpPr>
      <dsp:spPr>
        <a:xfrm rot="18600000">
          <a:off x="4539173" y="1887459"/>
          <a:ext cx="637676" cy="25550"/>
        </a:xfrm>
        <a:custGeom>
          <a:avLst/>
          <a:gdLst/>
          <a:ahLst/>
          <a:cxnLst/>
          <a:rect l="0" t="0" r="0" b="0"/>
          <a:pathLst>
            <a:path>
              <a:moveTo>
                <a:pt x="0" y="12775"/>
              </a:moveTo>
              <a:lnTo>
                <a:pt x="637676" y="12775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kern="1200"/>
        </a:p>
      </dsp:txBody>
      <dsp:txXfrm>
        <a:off x="4842069" y="1884292"/>
        <a:ext cx="31883" cy="31883"/>
      </dsp:txXfrm>
    </dsp:sp>
    <dsp:sp modelId="{A0A90E3D-46A4-460A-9E17-0873D95BE5AB}">
      <dsp:nvSpPr>
        <dsp:cNvPr id="0" name=""/>
        <dsp:cNvSpPr/>
      </dsp:nvSpPr>
      <dsp:spPr>
        <a:xfrm>
          <a:off x="4811909" y="414821"/>
          <a:ext cx="1405591" cy="14055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err="1" smtClean="0"/>
            <a:t>Rame</a:t>
          </a:r>
          <a:endParaRPr lang="en-ZA" sz="1800" kern="1200" dirty="0" smtClean="0"/>
        </a:p>
      </dsp:txBody>
      <dsp:txXfrm>
        <a:off x="5017753" y="620665"/>
        <a:ext cx="993903" cy="993903"/>
      </dsp:txXfrm>
    </dsp:sp>
    <dsp:sp modelId="{1BF2830E-EFCD-423B-99D1-3454C9BFCAAD}">
      <dsp:nvSpPr>
        <dsp:cNvPr id="0" name=""/>
        <dsp:cNvSpPr/>
      </dsp:nvSpPr>
      <dsp:spPr>
        <a:xfrm rot="21000000">
          <a:off x="5019023" y="2585465"/>
          <a:ext cx="567228" cy="25550"/>
        </a:xfrm>
        <a:custGeom>
          <a:avLst/>
          <a:gdLst/>
          <a:ahLst/>
          <a:cxnLst/>
          <a:rect l="0" t="0" r="0" b="0"/>
          <a:pathLst>
            <a:path>
              <a:moveTo>
                <a:pt x="0" y="12775"/>
              </a:moveTo>
              <a:lnTo>
                <a:pt x="567228" y="12775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kern="1200"/>
        </a:p>
      </dsp:txBody>
      <dsp:txXfrm>
        <a:off x="5288457" y="2584060"/>
        <a:ext cx="28361" cy="28361"/>
      </dsp:txXfrm>
    </dsp:sp>
    <dsp:sp modelId="{D1A28B3B-330C-4FBD-A9F0-8E17A959BED3}">
      <dsp:nvSpPr>
        <dsp:cNvPr id="0" name=""/>
        <dsp:cNvSpPr/>
      </dsp:nvSpPr>
      <dsp:spPr>
        <a:xfrm>
          <a:off x="5571411" y="1724702"/>
          <a:ext cx="1399109" cy="14055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err="1" smtClean="0"/>
            <a:t>Belig</a:t>
          </a:r>
          <a:endParaRPr lang="en-ZA" sz="1800" kern="1200" dirty="0" smtClean="0"/>
        </a:p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smtClean="0"/>
            <a:t>-ting</a:t>
          </a:r>
        </a:p>
      </dsp:txBody>
      <dsp:txXfrm>
        <a:off x="5776306" y="1930546"/>
        <a:ext cx="989319" cy="993903"/>
      </dsp:txXfrm>
    </dsp:sp>
    <dsp:sp modelId="{C8405913-3C35-46A7-83A4-6FC8F13BC871}">
      <dsp:nvSpPr>
        <dsp:cNvPr id="0" name=""/>
        <dsp:cNvSpPr/>
      </dsp:nvSpPr>
      <dsp:spPr>
        <a:xfrm rot="1799280">
          <a:off x="4845767" y="3398691"/>
          <a:ext cx="574750" cy="25550"/>
        </a:xfrm>
        <a:custGeom>
          <a:avLst/>
          <a:gdLst/>
          <a:ahLst/>
          <a:cxnLst/>
          <a:rect l="0" t="0" r="0" b="0"/>
          <a:pathLst>
            <a:path>
              <a:moveTo>
                <a:pt x="0" y="12775"/>
              </a:moveTo>
              <a:lnTo>
                <a:pt x="574750" y="12775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kern="1200"/>
        </a:p>
      </dsp:txBody>
      <dsp:txXfrm>
        <a:off x="5118773" y="3397097"/>
        <a:ext cx="28737" cy="28737"/>
      </dsp:txXfrm>
    </dsp:sp>
    <dsp:sp modelId="{7FF32FCD-84F2-421C-98DC-1DBF43B2C709}">
      <dsp:nvSpPr>
        <dsp:cNvPr id="0" name=""/>
        <dsp:cNvSpPr/>
      </dsp:nvSpPr>
      <dsp:spPr>
        <a:xfrm>
          <a:off x="5287963" y="3203576"/>
          <a:ext cx="1405591" cy="14055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err="1" smtClean="0"/>
            <a:t>Kleur</a:t>
          </a:r>
          <a:endParaRPr lang="en-ZA" sz="1800" kern="1200" dirty="0" smtClean="0"/>
        </a:p>
      </dsp:txBody>
      <dsp:txXfrm>
        <a:off x="5493807" y="3409420"/>
        <a:ext cx="993903" cy="993903"/>
      </dsp:txXfrm>
    </dsp:sp>
    <dsp:sp modelId="{32C1362D-0627-4B70-8741-228BE8BC7653}">
      <dsp:nvSpPr>
        <dsp:cNvPr id="0" name=""/>
        <dsp:cNvSpPr/>
      </dsp:nvSpPr>
      <dsp:spPr>
        <a:xfrm rot="4200000">
          <a:off x="4159425" y="3901083"/>
          <a:ext cx="670430" cy="25550"/>
        </a:xfrm>
        <a:custGeom>
          <a:avLst/>
          <a:gdLst/>
          <a:ahLst/>
          <a:cxnLst/>
          <a:rect l="0" t="0" r="0" b="0"/>
          <a:pathLst>
            <a:path>
              <a:moveTo>
                <a:pt x="0" y="12775"/>
              </a:moveTo>
              <a:lnTo>
                <a:pt x="670430" y="12775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kern="1200"/>
        </a:p>
      </dsp:txBody>
      <dsp:txXfrm>
        <a:off x="4477880" y="3897097"/>
        <a:ext cx="33521" cy="33521"/>
      </dsp:txXfrm>
    </dsp:sp>
    <dsp:sp modelId="{15EAB0B6-DEED-4A0C-B11A-1907EF14458D}">
      <dsp:nvSpPr>
        <dsp:cNvPr id="0" name=""/>
        <dsp:cNvSpPr/>
      </dsp:nvSpPr>
      <dsp:spPr>
        <a:xfrm>
          <a:off x="4146865" y="4186474"/>
          <a:ext cx="1405591" cy="14055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err="1" smtClean="0"/>
            <a:t>Plasing</a:t>
          </a:r>
          <a:endParaRPr lang="en-ZA" sz="1800" kern="1200" dirty="0" smtClean="0"/>
        </a:p>
      </dsp:txBody>
      <dsp:txXfrm>
        <a:off x="4352709" y="4392318"/>
        <a:ext cx="993903" cy="993903"/>
      </dsp:txXfrm>
    </dsp:sp>
    <dsp:sp modelId="{48FCC8F8-AB73-4D83-9B14-3A7DFCBBFE8E}">
      <dsp:nvSpPr>
        <dsp:cNvPr id="0" name=""/>
        <dsp:cNvSpPr/>
      </dsp:nvSpPr>
      <dsp:spPr>
        <a:xfrm rot="6540164">
          <a:off x="3384815" y="3900936"/>
          <a:ext cx="657983" cy="25550"/>
        </a:xfrm>
        <a:custGeom>
          <a:avLst/>
          <a:gdLst/>
          <a:ahLst/>
          <a:cxnLst/>
          <a:rect l="0" t="0" r="0" b="0"/>
          <a:pathLst>
            <a:path>
              <a:moveTo>
                <a:pt x="0" y="12775"/>
              </a:moveTo>
              <a:lnTo>
                <a:pt x="657983" y="12775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kern="1200"/>
        </a:p>
      </dsp:txBody>
      <dsp:txXfrm rot="10800000">
        <a:off x="3697358" y="3897261"/>
        <a:ext cx="32899" cy="32899"/>
      </dsp:txXfrm>
    </dsp:sp>
    <dsp:sp modelId="{58E13AE9-0629-47B8-BE6C-559D382FD08B}">
      <dsp:nvSpPr>
        <dsp:cNvPr id="0" name=""/>
        <dsp:cNvSpPr/>
      </dsp:nvSpPr>
      <dsp:spPr>
        <a:xfrm>
          <a:off x="2675048" y="4186474"/>
          <a:ext cx="1405591" cy="14055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err="1" smtClean="0"/>
            <a:t>Redige</a:t>
          </a:r>
          <a:endParaRPr lang="en-ZA" sz="1800" kern="1200" dirty="0" smtClean="0"/>
        </a:p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smtClean="0"/>
            <a:t>-ring</a:t>
          </a:r>
        </a:p>
      </dsp:txBody>
      <dsp:txXfrm>
        <a:off x="2880892" y="4392318"/>
        <a:ext cx="993903" cy="993903"/>
      </dsp:txXfrm>
    </dsp:sp>
    <dsp:sp modelId="{B258AFA6-9DEC-45B3-996E-FC96ACA30590}">
      <dsp:nvSpPr>
        <dsp:cNvPr id="0" name=""/>
        <dsp:cNvSpPr/>
      </dsp:nvSpPr>
      <dsp:spPr>
        <a:xfrm rot="9000000">
          <a:off x="2747243" y="3404038"/>
          <a:ext cx="595316" cy="25550"/>
        </a:xfrm>
        <a:custGeom>
          <a:avLst/>
          <a:gdLst/>
          <a:ahLst/>
          <a:cxnLst/>
          <a:rect l="0" t="0" r="0" b="0"/>
          <a:pathLst>
            <a:path>
              <a:moveTo>
                <a:pt x="0" y="12775"/>
              </a:moveTo>
              <a:lnTo>
                <a:pt x="595316" y="12775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kern="1200"/>
        </a:p>
      </dsp:txBody>
      <dsp:txXfrm rot="10800000">
        <a:off x="3030019" y="3401930"/>
        <a:ext cx="29765" cy="29765"/>
      </dsp:txXfrm>
    </dsp:sp>
    <dsp:sp modelId="{602DC774-D5ED-45F6-9226-CCE3D5B97712}">
      <dsp:nvSpPr>
        <dsp:cNvPr id="0" name=""/>
        <dsp:cNvSpPr/>
      </dsp:nvSpPr>
      <dsp:spPr>
        <a:xfrm>
          <a:off x="1475687" y="3214244"/>
          <a:ext cx="1405591" cy="14055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err="1" smtClean="0"/>
            <a:t>Kamera</a:t>
          </a:r>
          <a:r>
            <a:rPr lang="en-ZA" sz="1800" kern="1200" dirty="0" smtClean="0"/>
            <a:t> –</a:t>
          </a:r>
          <a:r>
            <a:rPr lang="en-ZA" sz="1800" kern="1200" dirty="0" err="1" smtClean="0"/>
            <a:t>bewe</a:t>
          </a:r>
          <a:endParaRPr lang="en-ZA" sz="1800" kern="1200" dirty="0" smtClean="0"/>
        </a:p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smtClean="0"/>
            <a:t>-</a:t>
          </a:r>
          <a:r>
            <a:rPr lang="en-ZA" sz="1800" kern="1200" dirty="0" err="1" smtClean="0"/>
            <a:t>ging</a:t>
          </a:r>
          <a:endParaRPr lang="en-ZA" sz="1800" kern="1200" dirty="0" smtClean="0"/>
        </a:p>
      </dsp:txBody>
      <dsp:txXfrm>
        <a:off x="1681531" y="3420088"/>
        <a:ext cx="993903" cy="993903"/>
      </dsp:txXfrm>
    </dsp:sp>
    <dsp:sp modelId="{AE86298E-CF0F-49D0-A980-AD58E10DF236}">
      <dsp:nvSpPr>
        <dsp:cNvPr id="0" name=""/>
        <dsp:cNvSpPr/>
      </dsp:nvSpPr>
      <dsp:spPr>
        <a:xfrm rot="11400000">
          <a:off x="2603670" y="2585738"/>
          <a:ext cx="564084" cy="25550"/>
        </a:xfrm>
        <a:custGeom>
          <a:avLst/>
          <a:gdLst/>
          <a:ahLst/>
          <a:cxnLst/>
          <a:rect l="0" t="0" r="0" b="0"/>
          <a:pathLst>
            <a:path>
              <a:moveTo>
                <a:pt x="0" y="12775"/>
              </a:moveTo>
              <a:lnTo>
                <a:pt x="564084" y="12775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kern="1200"/>
        </a:p>
      </dsp:txBody>
      <dsp:txXfrm rot="10800000">
        <a:off x="2871611" y="2584411"/>
        <a:ext cx="28204" cy="28204"/>
      </dsp:txXfrm>
    </dsp:sp>
    <dsp:sp modelId="{1C973EB7-91BA-47FB-906F-00870E291A7E}">
      <dsp:nvSpPr>
        <dsp:cNvPr id="0" name=""/>
        <dsp:cNvSpPr/>
      </dsp:nvSpPr>
      <dsp:spPr>
        <a:xfrm>
          <a:off x="1213041" y="1724702"/>
          <a:ext cx="1405591" cy="14055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err="1" smtClean="0"/>
            <a:t>Klank</a:t>
          </a:r>
          <a:endParaRPr lang="en-ZA" sz="1800" kern="1200" dirty="0"/>
        </a:p>
      </dsp:txBody>
      <dsp:txXfrm>
        <a:off x="1418885" y="1930546"/>
        <a:ext cx="993903" cy="993903"/>
      </dsp:txXfrm>
    </dsp:sp>
    <dsp:sp modelId="{3BC089A7-B2BD-4C5E-91DB-4EB260363E27}">
      <dsp:nvSpPr>
        <dsp:cNvPr id="0" name=""/>
        <dsp:cNvSpPr/>
      </dsp:nvSpPr>
      <dsp:spPr>
        <a:xfrm rot="13800000">
          <a:off x="3009952" y="1887459"/>
          <a:ext cx="637676" cy="25550"/>
        </a:xfrm>
        <a:custGeom>
          <a:avLst/>
          <a:gdLst/>
          <a:ahLst/>
          <a:cxnLst/>
          <a:rect l="0" t="0" r="0" b="0"/>
          <a:pathLst>
            <a:path>
              <a:moveTo>
                <a:pt x="0" y="12775"/>
              </a:moveTo>
              <a:lnTo>
                <a:pt x="637676" y="12775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kern="1200"/>
        </a:p>
      </dsp:txBody>
      <dsp:txXfrm rot="10800000">
        <a:off x="3312849" y="1884292"/>
        <a:ext cx="31883" cy="31883"/>
      </dsp:txXfrm>
    </dsp:sp>
    <dsp:sp modelId="{34CE4825-69DC-43DA-87FC-B25E21ACD05F}">
      <dsp:nvSpPr>
        <dsp:cNvPr id="0" name=""/>
        <dsp:cNvSpPr/>
      </dsp:nvSpPr>
      <dsp:spPr>
        <a:xfrm>
          <a:off x="1969301" y="414821"/>
          <a:ext cx="1405591" cy="14055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err="1" smtClean="0"/>
            <a:t>skote</a:t>
          </a:r>
          <a:endParaRPr lang="en-ZA" sz="1800" kern="1200" dirty="0"/>
        </a:p>
      </dsp:txBody>
      <dsp:txXfrm>
        <a:off x="2175145" y="620665"/>
        <a:ext cx="993903" cy="9939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2798A-4C54-418F-B92A-FB948A03BA26}" type="datetimeFigureOut">
              <a:rPr lang="en-ZA" smtClean="0"/>
              <a:t>2014/08/22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8215C-3B51-41CB-8E59-20F682E010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9325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0E8C2C2-EC52-4B72-8361-7AC692263AE3}" type="slidenum">
              <a:rPr lang="en-ZA">
                <a:solidFill>
                  <a:prstClr val="black"/>
                </a:solidFill>
              </a:rPr>
              <a:pPr eaLnBrk="1" hangingPunct="1"/>
              <a:t>8</a:t>
            </a:fld>
            <a:endParaRPr lang="en-Z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E41D1-6BCB-444C-B8EB-6E3E9EC30225}" type="datetimeFigureOut">
              <a:rPr lang="en-ZA" smtClean="0"/>
              <a:t>2014/08/22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2C8B-5C65-405B-B60D-6712C3358D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19892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E41D1-6BCB-444C-B8EB-6E3E9EC30225}" type="datetimeFigureOut">
              <a:rPr lang="en-ZA" smtClean="0"/>
              <a:t>2014/08/22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2C8B-5C65-405B-B60D-6712C3358D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52184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E41D1-6BCB-444C-B8EB-6E3E9EC30225}" type="datetimeFigureOut">
              <a:rPr lang="en-ZA" smtClean="0"/>
              <a:t>2014/08/22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2C8B-5C65-405B-B60D-6712C3358D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8599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4100C-CDB7-4683-83BE-5F6D0A4A4AC8}" type="datetimeFigureOut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8/22/2014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B91B7-6BFE-4CCE-82AF-3D03B11FE811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64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87EC5-5E89-49F8-8B62-DD76C528DEF6}" type="datetimeFigureOut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8/22/2014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980F4-0665-424F-BB1F-6563F6B1A9C3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967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03CEF-7F30-4D54-BD26-8BCFB7B7FEED}" type="datetimeFigureOut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8/22/2014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DD7B9-653D-4673-B92E-BBC87A922F11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12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0125C-8172-43A8-9369-8D751650B4E6}" type="datetimeFigureOut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8/22/2014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4F7BE-B99E-4C66-8FA3-C7438D957AFA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82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CB4A3-B47C-4DCE-8E5D-6F73EE91F390}" type="datetimeFigureOut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8/22/2014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58E28-4BDE-465E-8175-E6342EB05AC3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8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DC6DC-28A7-41E5-8986-02DD2F981CDC}" type="datetimeFigureOut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8/22/2014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D71D0-24BC-4E97-8175-E3B21838DD31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09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9A705-7A41-4A4F-9C68-B5123C938EEC}" type="datetimeFigureOut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8/22/2014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42BBA-F102-4A0B-B6B0-A2FF4B14319C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87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4205F-B907-4F57-B217-15B1C837F4AD}" type="datetimeFigureOut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8/22/2014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BF799-700C-4F49-BFA4-B5EF485E26F3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33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E41D1-6BCB-444C-B8EB-6E3E9EC30225}" type="datetimeFigureOut">
              <a:rPr lang="en-ZA" smtClean="0"/>
              <a:t>2014/08/22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2C8B-5C65-405B-B60D-6712C3358D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45652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40B7F-DF24-4278-9D97-F44F7DAB2647}" type="datetimeFigureOut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8/22/2014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10EFB-8F7A-4F00-85E0-2E16D56DDD0F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11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D64EE-BBA2-4DF4-9E75-59FF983292F7}" type="datetimeFigureOut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8/22/2014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5585A-F66F-4F4A-803B-FB287B0A8301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1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076F1-0E2B-42D0-8EC2-28AA503AF63B}" type="datetimeFigureOut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8/22/2014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59C8D-9AAF-4A0A-8EE4-14A68751F3C7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1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E41D1-6BCB-444C-B8EB-6E3E9EC30225}" type="datetimeFigureOut">
              <a:rPr lang="en-ZA" smtClean="0"/>
              <a:t>2014/08/22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2C8B-5C65-405B-B60D-6712C3358D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44534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E41D1-6BCB-444C-B8EB-6E3E9EC30225}" type="datetimeFigureOut">
              <a:rPr lang="en-ZA" smtClean="0"/>
              <a:t>2014/08/22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2C8B-5C65-405B-B60D-6712C3358D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75772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E41D1-6BCB-444C-B8EB-6E3E9EC30225}" type="datetimeFigureOut">
              <a:rPr lang="en-ZA" smtClean="0"/>
              <a:t>2014/08/22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2C8B-5C65-405B-B60D-6712C3358D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0747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E41D1-6BCB-444C-B8EB-6E3E9EC30225}" type="datetimeFigureOut">
              <a:rPr lang="en-ZA" smtClean="0"/>
              <a:t>2014/08/22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2C8B-5C65-405B-B60D-6712C3358D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27407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E41D1-6BCB-444C-B8EB-6E3E9EC30225}" type="datetimeFigureOut">
              <a:rPr lang="en-ZA" smtClean="0"/>
              <a:t>2014/08/22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2C8B-5C65-405B-B60D-6712C3358D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6373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E41D1-6BCB-444C-B8EB-6E3E9EC30225}" type="datetimeFigureOut">
              <a:rPr lang="en-ZA" smtClean="0"/>
              <a:t>2014/08/22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2C8B-5C65-405B-B60D-6712C3358D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0760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E41D1-6BCB-444C-B8EB-6E3E9EC30225}" type="datetimeFigureOut">
              <a:rPr lang="en-ZA" smtClean="0"/>
              <a:t>2014/08/22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12C8B-5C65-405B-B60D-6712C3358D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0904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E41D1-6BCB-444C-B8EB-6E3E9EC30225}" type="datetimeFigureOut">
              <a:rPr lang="en-ZA" smtClean="0"/>
              <a:t>2014/08/22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12C8B-5C65-405B-B60D-6712C3358D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1269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F72B86-C7E0-4ABE-8B54-8EC2D6C60BF7}" type="datetimeFigureOut">
              <a:rPr lang="en-US">
                <a:solidFill>
                  <a:prstClr val="black">
                    <a:shade val="50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8/22/2014</a:t>
            </a:fld>
            <a:endParaRPr lang="en-US">
              <a:solidFill>
                <a:prstClr val="black">
                  <a:shade val="50000"/>
                </a:prstClr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shade val="50000"/>
                </a:prstClr>
              </a:solidFill>
              <a:latin typeface="Arial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5894B4-D0D2-494B-80E1-149A0BF0A2F4}" type="slidenum">
              <a:rPr lang="en-US">
                <a:solidFill>
                  <a:prstClr val="black">
                    <a:shade val="50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8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C:\Users\CRONJE-E\Videos\vlc-record-2014-08-03-19h34m22s-dvd____F__-.mpg" TargetMode="External"/><Relationship Id="rId1" Type="http://schemas.openxmlformats.org/officeDocument/2006/relationships/video" Target="file:///C:\Users\CRONJE-E\Videos\vlc-record-2014-08-03-19h38m48s-dvd____F__-.mpg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575"/>
            <a:ext cx="91440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3030" y="152400"/>
            <a:ext cx="8340970" cy="3048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 err="1" smtClean="0">
                <a:solidFill>
                  <a:schemeClr val="tx1"/>
                </a:solidFill>
              </a:rPr>
              <a:t>filmstudie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657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33061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579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2800" b="1">
                <a:solidFill>
                  <a:srgbClr val="FF0000"/>
                </a:solidFill>
              </a:rPr>
              <a:t>GESLOTE RAAM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74236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47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579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2800" b="1">
                <a:solidFill>
                  <a:srgbClr val="FF0000"/>
                </a:solidFill>
              </a:rPr>
              <a:t>OOP RAAM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81050"/>
            <a:ext cx="8720138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07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579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2800" b="1">
                <a:solidFill>
                  <a:srgbClr val="FF0000"/>
                </a:solidFill>
              </a:rPr>
              <a:t>OOP RAAM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69950"/>
            <a:ext cx="8905875" cy="499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59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ZA" dirty="0" smtClean="0">
                <a:solidFill>
                  <a:schemeClr val="tx1"/>
                </a:solidFill>
              </a:rPr>
              <a:t>BELIGTING:</a:t>
            </a:r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7244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ZA" sz="2400" dirty="0" smtClean="0"/>
              <a:t>NATUURLIKE BELIGTING:</a:t>
            </a:r>
          </a:p>
          <a:p>
            <a:pPr eaLnBrk="1" hangingPunct="1">
              <a:defRPr/>
            </a:pPr>
            <a:r>
              <a:rPr lang="en-ZA" sz="2400" dirty="0" smtClean="0"/>
              <a:t>(NATURAL LIGHT)</a:t>
            </a:r>
          </a:p>
          <a:p>
            <a:pPr marL="136525" indent="0" eaLnBrk="1" hangingPunct="1">
              <a:buFont typeface="Wingdings 2" pitchFamily="18" charset="2"/>
              <a:buNone/>
              <a:defRPr/>
            </a:pPr>
            <a:r>
              <a:rPr lang="en-ZA" dirty="0" smtClean="0"/>
              <a:t> </a:t>
            </a:r>
            <a:r>
              <a:rPr lang="en-ZA" dirty="0" err="1" smtClean="0"/>
              <a:t>Dit</a:t>
            </a:r>
            <a:r>
              <a:rPr lang="en-ZA" dirty="0" smtClean="0"/>
              <a:t> is </a:t>
            </a:r>
            <a:r>
              <a:rPr lang="en-ZA" dirty="0" err="1" smtClean="0"/>
              <a:t>wanneer</a:t>
            </a:r>
            <a:r>
              <a:rPr lang="en-ZA" dirty="0" smtClean="0"/>
              <a:t> </a:t>
            </a:r>
            <a:r>
              <a:rPr lang="en-ZA" dirty="0" err="1" smtClean="0"/>
              <a:t>ons</a:t>
            </a:r>
            <a:r>
              <a:rPr lang="en-ZA" dirty="0" smtClean="0"/>
              <a:t> die </a:t>
            </a:r>
            <a:r>
              <a:rPr lang="en-ZA" dirty="0" err="1" smtClean="0"/>
              <a:t>natuurlike</a:t>
            </a:r>
            <a:r>
              <a:rPr lang="en-ZA" dirty="0" smtClean="0"/>
              <a:t> </a:t>
            </a:r>
            <a:r>
              <a:rPr lang="en-ZA" dirty="0" err="1" smtClean="0"/>
              <a:t>lig</a:t>
            </a:r>
            <a:r>
              <a:rPr lang="en-ZA" dirty="0" smtClean="0"/>
              <a:t> in </a:t>
            </a:r>
            <a:r>
              <a:rPr lang="en-ZA" dirty="0" err="1" smtClean="0"/>
              <a:t>tonele</a:t>
            </a:r>
            <a:r>
              <a:rPr lang="en-ZA" dirty="0" smtClean="0"/>
              <a:t> </a:t>
            </a:r>
            <a:r>
              <a:rPr lang="en-ZA" dirty="0" err="1" smtClean="0"/>
              <a:t>buite</a:t>
            </a:r>
            <a:r>
              <a:rPr lang="en-ZA" dirty="0" smtClean="0"/>
              <a:t> </a:t>
            </a:r>
            <a:r>
              <a:rPr lang="en-ZA" dirty="0" err="1" smtClean="0"/>
              <a:t>gebruik</a:t>
            </a:r>
            <a:r>
              <a:rPr lang="en-ZA" dirty="0" smtClean="0"/>
              <a:t>.</a:t>
            </a:r>
          </a:p>
        </p:txBody>
      </p:sp>
      <p:sp>
        <p:nvSpPr>
          <p:cNvPr id="7172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6482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ZA" sz="2400" dirty="0" smtClean="0"/>
              <a:t>ATELJEE-BELIGTING:</a:t>
            </a:r>
          </a:p>
          <a:p>
            <a:pPr eaLnBrk="1" hangingPunct="1">
              <a:defRPr/>
            </a:pPr>
            <a:r>
              <a:rPr lang="en-ZA" sz="2400" dirty="0" smtClean="0"/>
              <a:t>(ARTIFICIAL LIGHTING)</a:t>
            </a:r>
          </a:p>
          <a:p>
            <a:pPr marL="136525" indent="0" eaLnBrk="1" hangingPunct="1">
              <a:buFont typeface="Wingdings 2" pitchFamily="18" charset="2"/>
              <a:buNone/>
              <a:defRPr/>
            </a:pPr>
            <a:r>
              <a:rPr lang="en-ZA" sz="2400" dirty="0" smtClean="0"/>
              <a:t> </a:t>
            </a:r>
            <a:r>
              <a:rPr lang="en-ZA" dirty="0" err="1" smtClean="0"/>
              <a:t>Dit</a:t>
            </a:r>
            <a:r>
              <a:rPr lang="en-ZA" dirty="0" smtClean="0"/>
              <a:t> is </a:t>
            </a:r>
            <a:r>
              <a:rPr lang="en-ZA" dirty="0" err="1" smtClean="0"/>
              <a:t>wanneer</a:t>
            </a:r>
            <a:r>
              <a:rPr lang="en-ZA" dirty="0" smtClean="0"/>
              <a:t> </a:t>
            </a:r>
            <a:r>
              <a:rPr lang="en-ZA" dirty="0" err="1" smtClean="0"/>
              <a:t>ons</a:t>
            </a:r>
            <a:r>
              <a:rPr lang="en-ZA" dirty="0" smtClean="0"/>
              <a:t> die </a:t>
            </a:r>
            <a:r>
              <a:rPr lang="en-ZA" dirty="0" err="1" smtClean="0"/>
              <a:t>tonele</a:t>
            </a:r>
            <a:r>
              <a:rPr lang="en-ZA" dirty="0" smtClean="0"/>
              <a:t> </a:t>
            </a:r>
            <a:r>
              <a:rPr lang="en-ZA" dirty="0" err="1" smtClean="0"/>
              <a:t>binne</a:t>
            </a:r>
            <a:r>
              <a:rPr lang="en-ZA" dirty="0" smtClean="0"/>
              <a:t> </a:t>
            </a:r>
            <a:r>
              <a:rPr lang="en-ZA" dirty="0" err="1" smtClean="0"/>
              <a:t>skiet</a:t>
            </a:r>
            <a:r>
              <a:rPr lang="en-ZA" dirty="0" smtClean="0"/>
              <a:t> en van </a:t>
            </a:r>
            <a:r>
              <a:rPr lang="en-ZA" dirty="0" err="1" smtClean="0"/>
              <a:t>drie</a:t>
            </a:r>
            <a:r>
              <a:rPr lang="en-ZA" dirty="0" smtClean="0"/>
              <a:t> </a:t>
            </a:r>
            <a:r>
              <a:rPr lang="en-ZA" dirty="0" err="1" smtClean="0"/>
              <a:t>hoeke</a:t>
            </a:r>
            <a:r>
              <a:rPr lang="en-ZA" dirty="0" smtClean="0"/>
              <a:t> </a:t>
            </a:r>
            <a:r>
              <a:rPr lang="en-ZA" dirty="0" err="1" smtClean="0"/>
              <a:t>belig</a:t>
            </a:r>
            <a:r>
              <a:rPr lang="en-ZA" dirty="0" smtClean="0"/>
              <a:t> -  </a:t>
            </a:r>
            <a:r>
              <a:rPr lang="en-ZA" dirty="0" err="1" smtClean="0"/>
              <a:t>soos</a:t>
            </a:r>
            <a:r>
              <a:rPr lang="en-ZA" dirty="0" smtClean="0"/>
              <a:t> </a:t>
            </a:r>
            <a:r>
              <a:rPr lang="en-ZA" dirty="0" err="1" smtClean="0"/>
              <a:t>ons</a:t>
            </a:r>
            <a:r>
              <a:rPr lang="en-ZA" dirty="0" smtClean="0"/>
              <a:t> in </a:t>
            </a:r>
            <a:r>
              <a:rPr lang="en-ZA" dirty="0" err="1" smtClean="0"/>
              <a:t>sepies</a:t>
            </a:r>
            <a:r>
              <a:rPr lang="en-ZA" dirty="0" smtClean="0"/>
              <a:t> </a:t>
            </a:r>
            <a:r>
              <a:rPr lang="en-ZA" dirty="0" err="1" smtClean="0"/>
              <a:t>kry</a:t>
            </a:r>
            <a:r>
              <a:rPr lang="en-ZA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609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4" t="5702" r="8885" b="12709"/>
          <a:stretch>
            <a:fillRect/>
          </a:stretch>
        </p:blipFill>
        <p:spPr bwMode="auto">
          <a:xfrm>
            <a:off x="20638" y="1751013"/>
            <a:ext cx="9139237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228600" y="381000"/>
            <a:ext cx="8077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3200" b="1">
                <a:solidFill>
                  <a:srgbClr val="FF0000"/>
                </a:solidFill>
              </a:rPr>
              <a:t>NATUURLIKE BELIGTING: </a:t>
            </a:r>
            <a:r>
              <a:rPr lang="en-ZA" sz="3200">
                <a:solidFill>
                  <a:prstClr val="black"/>
                </a:solidFill>
              </a:rPr>
              <a:t>Kyk na donker weer – beklemtoon somber atmosfeer</a:t>
            </a:r>
          </a:p>
        </p:txBody>
      </p:sp>
    </p:spTree>
    <p:extLst>
      <p:ext uri="{BB962C8B-B14F-4D97-AF65-F5344CB8AC3E}">
        <p14:creationId xmlns:p14="http://schemas.microsoft.com/office/powerpoint/2010/main" val="147049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50"/>
            <a:ext cx="91440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609600" y="609600"/>
            <a:ext cx="7924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3200" b="1">
                <a:solidFill>
                  <a:srgbClr val="FF0000"/>
                </a:solidFill>
              </a:rPr>
              <a:t>NATUURLIKE BELIGTING: </a:t>
            </a:r>
            <a:r>
              <a:rPr lang="en-ZA" sz="3200">
                <a:solidFill>
                  <a:prstClr val="black"/>
                </a:solidFill>
              </a:rPr>
              <a:t>Mooi weer dui op positiewe atmosfeer by Mnr Ndlovu</a:t>
            </a:r>
          </a:p>
        </p:txBody>
      </p:sp>
    </p:spTree>
    <p:extLst>
      <p:ext uri="{BB962C8B-B14F-4D97-AF65-F5344CB8AC3E}">
        <p14:creationId xmlns:p14="http://schemas.microsoft.com/office/powerpoint/2010/main" val="129349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541463"/>
            <a:ext cx="724852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1219200" y="609600"/>
            <a:ext cx="571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3200" b="1">
                <a:solidFill>
                  <a:srgbClr val="FF0000"/>
                </a:solidFill>
              </a:rPr>
              <a:t>ATELJEE BELIGTING</a:t>
            </a:r>
          </a:p>
        </p:txBody>
      </p:sp>
    </p:spTree>
    <p:extLst>
      <p:ext uri="{BB962C8B-B14F-4D97-AF65-F5344CB8AC3E}">
        <p14:creationId xmlns:p14="http://schemas.microsoft.com/office/powerpoint/2010/main" val="168686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ZA" dirty="0" smtClean="0">
                <a:solidFill>
                  <a:schemeClr val="tx1"/>
                </a:solidFill>
              </a:rPr>
              <a:t>BELIGTING:</a:t>
            </a:r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5410200"/>
          </a:xfrm>
        </p:spPr>
        <p:txBody>
          <a:bodyPr>
            <a:normAutofit fontScale="92500" lnSpcReduction="20000"/>
          </a:bodyPr>
          <a:lstStyle/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ZA" dirty="0" smtClean="0"/>
              <a:t>HELDER BELIGTING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ZA" dirty="0" smtClean="0"/>
              <a:t>(SPOTLIGHTING)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ZA" dirty="0" smtClean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ZA" dirty="0" smtClean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ZA" dirty="0" smtClean="0"/>
              <a:t>Die </a:t>
            </a:r>
            <a:r>
              <a:rPr lang="en-ZA" dirty="0" err="1" smtClean="0"/>
              <a:t>toneel</a:t>
            </a:r>
            <a:r>
              <a:rPr lang="en-ZA" dirty="0" smtClean="0"/>
              <a:t> is </a:t>
            </a:r>
            <a:r>
              <a:rPr lang="en-ZA" dirty="0" err="1" smtClean="0"/>
              <a:t>helder</a:t>
            </a:r>
            <a:r>
              <a:rPr lang="en-ZA" dirty="0" smtClean="0"/>
              <a:t> </a:t>
            </a:r>
            <a:r>
              <a:rPr lang="en-ZA" dirty="0" err="1" smtClean="0"/>
              <a:t>belig</a:t>
            </a:r>
            <a:r>
              <a:rPr lang="en-ZA" dirty="0" smtClean="0"/>
              <a:t> en </a:t>
            </a:r>
            <a:r>
              <a:rPr lang="en-ZA" dirty="0" err="1" smtClean="0"/>
              <a:t>daar</a:t>
            </a:r>
            <a:r>
              <a:rPr lang="en-ZA" dirty="0" smtClean="0"/>
              <a:t> is </a:t>
            </a:r>
            <a:r>
              <a:rPr lang="en-ZA" dirty="0" err="1" smtClean="0"/>
              <a:t>geen</a:t>
            </a:r>
            <a:r>
              <a:rPr lang="en-ZA" dirty="0" smtClean="0"/>
              <a:t> of min </a:t>
            </a:r>
            <a:r>
              <a:rPr lang="en-ZA" dirty="0" err="1" smtClean="0"/>
              <a:t>skaduwees</a:t>
            </a:r>
            <a:r>
              <a:rPr lang="en-ZA" dirty="0" smtClean="0"/>
              <a:t>.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endParaRPr lang="en-ZA" dirty="0" smtClean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ZA" dirty="0" err="1" smtClean="0"/>
              <a:t>Dit</a:t>
            </a:r>
            <a:r>
              <a:rPr lang="en-ZA" dirty="0" smtClean="0"/>
              <a:t> </a:t>
            </a:r>
            <a:r>
              <a:rPr lang="en-ZA" dirty="0" err="1" smtClean="0"/>
              <a:t>beeld</a:t>
            </a:r>
            <a:r>
              <a:rPr lang="en-ZA" dirty="0" smtClean="0"/>
              <a:t> </a:t>
            </a:r>
            <a:r>
              <a:rPr lang="en-ZA" dirty="0" err="1" smtClean="0"/>
              <a:t>gewoonlik</a:t>
            </a:r>
            <a:r>
              <a:rPr lang="en-ZA" dirty="0" smtClean="0"/>
              <a:t> </a:t>
            </a:r>
            <a:r>
              <a:rPr lang="en-ZA" dirty="0" err="1" smtClean="0"/>
              <a:t>geluk</a:t>
            </a:r>
            <a:r>
              <a:rPr lang="en-ZA" dirty="0" smtClean="0"/>
              <a:t> </a:t>
            </a:r>
            <a:r>
              <a:rPr lang="en-ZA" dirty="0" err="1" smtClean="0"/>
              <a:t>uit</a:t>
            </a:r>
            <a:r>
              <a:rPr lang="en-ZA" dirty="0" smtClean="0"/>
              <a:t>.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endParaRPr lang="en-ZA" dirty="0" smtClean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ZA" dirty="0" smtClean="0"/>
              <a:t>‘n </a:t>
            </a:r>
            <a:r>
              <a:rPr lang="en-ZA" dirty="0" err="1" smtClean="0"/>
              <a:t>Karakter</a:t>
            </a:r>
            <a:r>
              <a:rPr lang="en-ZA" dirty="0" smtClean="0"/>
              <a:t> </a:t>
            </a:r>
            <a:r>
              <a:rPr lang="en-ZA" dirty="0" err="1" smtClean="0"/>
              <a:t>wat</a:t>
            </a:r>
            <a:r>
              <a:rPr lang="en-ZA" dirty="0" smtClean="0"/>
              <a:t> </a:t>
            </a:r>
            <a:r>
              <a:rPr lang="en-ZA" dirty="0" err="1" smtClean="0"/>
              <a:t>helder</a:t>
            </a:r>
            <a:r>
              <a:rPr lang="en-ZA" dirty="0" smtClean="0"/>
              <a:t> </a:t>
            </a:r>
            <a:r>
              <a:rPr lang="en-ZA" dirty="0" err="1" smtClean="0"/>
              <a:t>belig</a:t>
            </a:r>
            <a:r>
              <a:rPr lang="en-ZA" dirty="0" smtClean="0"/>
              <a:t> word is </a:t>
            </a:r>
            <a:r>
              <a:rPr lang="en-ZA" dirty="0" err="1" smtClean="0"/>
              <a:t>gewoonlik</a:t>
            </a:r>
            <a:r>
              <a:rPr lang="en-ZA" dirty="0" smtClean="0"/>
              <a:t> </a:t>
            </a:r>
            <a:r>
              <a:rPr lang="en-ZA" dirty="0" err="1" smtClean="0"/>
              <a:t>eerlik</a:t>
            </a:r>
            <a:r>
              <a:rPr lang="en-ZA" dirty="0" smtClean="0"/>
              <a:t> en </a:t>
            </a:r>
            <a:r>
              <a:rPr lang="en-ZA" dirty="0" err="1" smtClean="0"/>
              <a:t>opreg</a:t>
            </a:r>
            <a:r>
              <a:rPr lang="en-ZA" dirty="0" smtClean="0"/>
              <a:t> </a:t>
            </a:r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419600" cy="5715000"/>
          </a:xfrm>
        </p:spPr>
        <p:txBody>
          <a:bodyPr>
            <a:normAutofit fontScale="92500" lnSpcReduction="20000"/>
          </a:bodyPr>
          <a:lstStyle/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ZA" dirty="0" smtClean="0"/>
              <a:t>ONDERBELIG OF DONKER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ZA" dirty="0" smtClean="0"/>
              <a:t>(LOW-KEY LIGHTING)</a:t>
            </a:r>
          </a:p>
          <a:p>
            <a:pPr marL="13716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ZA" b="1" dirty="0" smtClean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ZA" dirty="0" smtClean="0"/>
              <a:t>Die </a:t>
            </a:r>
            <a:r>
              <a:rPr lang="en-ZA" dirty="0" err="1" smtClean="0"/>
              <a:t>toneel</a:t>
            </a:r>
            <a:r>
              <a:rPr lang="en-ZA" dirty="0" smtClean="0"/>
              <a:t> word min </a:t>
            </a:r>
            <a:r>
              <a:rPr lang="en-ZA" dirty="0" err="1" smtClean="0"/>
              <a:t>belig</a:t>
            </a:r>
            <a:r>
              <a:rPr lang="en-ZA" dirty="0" smtClean="0"/>
              <a:t> en </a:t>
            </a:r>
            <a:r>
              <a:rPr lang="en-ZA" dirty="0" err="1" smtClean="0"/>
              <a:t>donker</a:t>
            </a:r>
            <a:r>
              <a:rPr lang="en-ZA" dirty="0" smtClean="0"/>
              <a:t> </a:t>
            </a:r>
            <a:r>
              <a:rPr lang="en-ZA" dirty="0" err="1" smtClean="0"/>
              <a:t>effek</a:t>
            </a:r>
            <a:r>
              <a:rPr lang="en-ZA" dirty="0" smtClean="0"/>
              <a:t> word </a:t>
            </a:r>
            <a:r>
              <a:rPr lang="en-ZA" dirty="0" err="1" smtClean="0"/>
              <a:t>geskep</a:t>
            </a:r>
            <a:r>
              <a:rPr lang="en-ZA" dirty="0" smtClean="0"/>
              <a:t>.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endParaRPr lang="en-ZA" dirty="0" smtClean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ZA" dirty="0" err="1" smtClean="0"/>
              <a:t>Dit</a:t>
            </a:r>
            <a:r>
              <a:rPr lang="en-ZA" dirty="0" smtClean="0"/>
              <a:t> </a:t>
            </a:r>
            <a:r>
              <a:rPr lang="en-ZA" dirty="0" err="1" smtClean="0"/>
              <a:t>dra</a:t>
            </a:r>
            <a:r>
              <a:rPr lang="en-ZA" dirty="0" smtClean="0"/>
              <a:t> by tot </a:t>
            </a:r>
            <a:r>
              <a:rPr lang="en-ZA" dirty="0" err="1" smtClean="0"/>
              <a:t>dramatiese</a:t>
            </a:r>
            <a:r>
              <a:rPr lang="en-ZA" dirty="0" smtClean="0"/>
              <a:t> spanning en </a:t>
            </a:r>
            <a:r>
              <a:rPr lang="en-ZA" dirty="0" err="1" smtClean="0"/>
              <a:t>verhoor</a:t>
            </a:r>
            <a:r>
              <a:rPr lang="en-ZA" dirty="0" smtClean="0"/>
              <a:t> </a:t>
            </a:r>
            <a:r>
              <a:rPr lang="en-ZA" dirty="0" err="1" smtClean="0"/>
              <a:t>vrees</a:t>
            </a:r>
            <a:r>
              <a:rPr lang="en-ZA" dirty="0" smtClean="0"/>
              <a:t> en </a:t>
            </a:r>
            <a:r>
              <a:rPr lang="en-ZA" dirty="0" err="1" smtClean="0"/>
              <a:t>onsekerheid</a:t>
            </a:r>
            <a:r>
              <a:rPr lang="en-ZA" dirty="0" smtClean="0"/>
              <a:t>.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endParaRPr lang="en-ZA" dirty="0" smtClean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ZA" dirty="0" err="1" smtClean="0"/>
              <a:t>Dit</a:t>
            </a:r>
            <a:r>
              <a:rPr lang="en-ZA" dirty="0" smtClean="0"/>
              <a:t> </a:t>
            </a:r>
            <a:r>
              <a:rPr lang="en-ZA" dirty="0" err="1" smtClean="0"/>
              <a:t>kan</a:t>
            </a:r>
            <a:r>
              <a:rPr lang="en-ZA" dirty="0" smtClean="0"/>
              <a:t> </a:t>
            </a:r>
            <a:r>
              <a:rPr lang="en-ZA" dirty="0" err="1" smtClean="0"/>
              <a:t>ook</a:t>
            </a:r>
            <a:r>
              <a:rPr lang="en-ZA" dirty="0" smtClean="0"/>
              <a:t> </a:t>
            </a:r>
            <a:r>
              <a:rPr lang="en-ZA" dirty="0" err="1" smtClean="0"/>
              <a:t>hartseer</a:t>
            </a:r>
            <a:r>
              <a:rPr lang="en-ZA" dirty="0" smtClean="0"/>
              <a:t> en </a:t>
            </a:r>
            <a:r>
              <a:rPr lang="en-ZA" dirty="0" err="1" smtClean="0"/>
              <a:t>somber</a:t>
            </a:r>
            <a:r>
              <a:rPr lang="en-ZA" dirty="0" smtClean="0"/>
              <a:t> </a:t>
            </a:r>
            <a:r>
              <a:rPr lang="en-ZA" dirty="0" err="1" smtClean="0"/>
              <a:t>atmosfeer</a:t>
            </a:r>
            <a:r>
              <a:rPr lang="en-ZA" dirty="0" smtClean="0"/>
              <a:t> </a:t>
            </a:r>
            <a:r>
              <a:rPr lang="en-ZA" dirty="0" err="1" smtClean="0"/>
              <a:t>uitbeeld</a:t>
            </a:r>
            <a:r>
              <a:rPr lang="en-ZA" dirty="0" smtClean="0"/>
              <a:t>.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endParaRPr lang="en-ZA" dirty="0" smtClean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ZA" dirty="0" smtClean="0"/>
              <a:t>Word </a:t>
            </a:r>
            <a:r>
              <a:rPr lang="en-ZA" dirty="0" err="1" smtClean="0"/>
              <a:t>gewoonlik</a:t>
            </a:r>
            <a:r>
              <a:rPr lang="en-ZA" dirty="0" smtClean="0"/>
              <a:t> in </a:t>
            </a:r>
            <a:r>
              <a:rPr lang="en-ZA" dirty="0" err="1" smtClean="0"/>
              <a:t>rillers</a:t>
            </a:r>
            <a:r>
              <a:rPr lang="en-ZA" dirty="0" smtClean="0"/>
              <a:t> en </a:t>
            </a:r>
            <a:r>
              <a:rPr lang="en-ZA" dirty="0" err="1" smtClean="0"/>
              <a:t>gru</a:t>
            </a:r>
            <a:r>
              <a:rPr lang="en-ZA" dirty="0" smtClean="0"/>
              <a:t>-films </a:t>
            </a:r>
            <a:r>
              <a:rPr lang="en-ZA" dirty="0" err="1" smtClean="0"/>
              <a:t>gebruik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5326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304925"/>
            <a:ext cx="824865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609600" y="609600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3200" b="1">
                <a:solidFill>
                  <a:srgbClr val="FF0000"/>
                </a:solidFill>
              </a:rPr>
              <a:t>HELDER BELIGTING: </a:t>
            </a:r>
            <a:r>
              <a:rPr lang="en-ZA" sz="3200">
                <a:solidFill>
                  <a:prstClr val="black"/>
                </a:solidFill>
              </a:rPr>
              <a:t>Beeld geluk uit</a:t>
            </a:r>
            <a:r>
              <a:rPr lang="en-ZA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701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t="5756" r="10052" b="15955"/>
          <a:stretch>
            <a:fillRect/>
          </a:stretch>
        </p:blipFill>
        <p:spPr bwMode="auto">
          <a:xfrm>
            <a:off x="0" y="1700213"/>
            <a:ext cx="915987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-15875" y="300038"/>
            <a:ext cx="9144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3200" b="1">
                <a:solidFill>
                  <a:srgbClr val="FF0000"/>
                </a:solidFill>
              </a:rPr>
              <a:t>ONDERBELIGTING:</a:t>
            </a:r>
            <a:r>
              <a:rPr lang="en-ZA" sz="3200">
                <a:solidFill>
                  <a:prstClr val="black"/>
                </a:solidFill>
              </a:rPr>
              <a:t> Dit dra by tot spanning en onsekerheid.</a:t>
            </a:r>
          </a:p>
        </p:txBody>
      </p:sp>
    </p:spTree>
    <p:extLst>
      <p:ext uri="{BB962C8B-B14F-4D97-AF65-F5344CB8AC3E}">
        <p14:creationId xmlns:p14="http://schemas.microsoft.com/office/powerpoint/2010/main" val="379818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8763000" cy="6629400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ZA" sz="3600" dirty="0" smtClean="0"/>
              <a:t>In ‘n </a:t>
            </a:r>
            <a:r>
              <a:rPr lang="en-ZA" sz="3600" dirty="0" err="1" smtClean="0"/>
              <a:t>rolprent</a:t>
            </a:r>
            <a:r>
              <a:rPr lang="en-ZA" sz="3600" dirty="0" smtClean="0"/>
              <a:t> word die </a:t>
            </a:r>
            <a:r>
              <a:rPr lang="en-ZA" sz="3600" dirty="0" err="1" smtClean="0"/>
              <a:t>kamera</a:t>
            </a:r>
            <a:r>
              <a:rPr lang="en-ZA" sz="3600" dirty="0" smtClean="0"/>
              <a:t> as  die </a:t>
            </a:r>
            <a:r>
              <a:rPr lang="en-ZA" sz="3600" dirty="0" err="1" smtClean="0"/>
              <a:t>verteller</a:t>
            </a:r>
            <a:r>
              <a:rPr lang="en-ZA" sz="3600" dirty="0" smtClean="0"/>
              <a:t> </a:t>
            </a:r>
            <a:r>
              <a:rPr lang="en-ZA" sz="3600" dirty="0" err="1" smtClean="0"/>
              <a:t>gebruik</a:t>
            </a:r>
            <a:r>
              <a:rPr lang="en-ZA" sz="3600" dirty="0" smtClean="0"/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v"/>
              <a:defRPr/>
            </a:pPr>
            <a:r>
              <a:rPr lang="en-ZA" sz="3200" dirty="0"/>
              <a:t> </a:t>
            </a:r>
            <a:r>
              <a:rPr lang="en-ZA" dirty="0" err="1" smtClean="0"/>
              <a:t>Skoot</a:t>
            </a:r>
            <a:r>
              <a:rPr lang="en-ZA" dirty="0" smtClean="0"/>
              <a:t>: </a:t>
            </a:r>
            <a:r>
              <a:rPr lang="en-ZA" dirty="0" err="1" smtClean="0"/>
              <a:t>Dit</a:t>
            </a:r>
            <a:r>
              <a:rPr lang="en-ZA" dirty="0" smtClean="0"/>
              <a:t> is </a:t>
            </a:r>
            <a:r>
              <a:rPr lang="en-ZA" dirty="0" err="1" smtClean="0"/>
              <a:t>wanneer</a:t>
            </a:r>
            <a:r>
              <a:rPr lang="en-ZA" dirty="0" smtClean="0"/>
              <a:t> die </a:t>
            </a:r>
            <a:r>
              <a:rPr lang="en-ZA" dirty="0" err="1" smtClean="0"/>
              <a:t>kamera</a:t>
            </a:r>
            <a:r>
              <a:rPr lang="en-ZA" dirty="0" smtClean="0"/>
              <a:t> </a:t>
            </a:r>
            <a:r>
              <a:rPr lang="en-ZA" dirty="0" err="1" smtClean="0"/>
              <a:t>aangeskakel</a:t>
            </a:r>
            <a:r>
              <a:rPr lang="en-ZA" dirty="0" smtClean="0"/>
              <a:t> en </a:t>
            </a:r>
            <a:r>
              <a:rPr lang="en-ZA" dirty="0" err="1" smtClean="0"/>
              <a:t>weer</a:t>
            </a:r>
            <a:r>
              <a:rPr lang="en-ZA" dirty="0" smtClean="0"/>
              <a:t> </a:t>
            </a:r>
            <a:r>
              <a:rPr lang="en-ZA" dirty="0" err="1" smtClean="0"/>
              <a:t>afgeskakel</a:t>
            </a:r>
            <a:r>
              <a:rPr lang="en-ZA" dirty="0" smtClean="0"/>
              <a:t> word. </a:t>
            </a:r>
            <a:r>
              <a:rPr lang="en-ZA" dirty="0" err="1" smtClean="0"/>
              <a:t>Dit</a:t>
            </a:r>
            <a:r>
              <a:rPr lang="en-ZA" dirty="0" smtClean="0"/>
              <a:t> </a:t>
            </a:r>
            <a:r>
              <a:rPr lang="en-ZA" dirty="0" err="1" smtClean="0"/>
              <a:t>kan</a:t>
            </a:r>
            <a:r>
              <a:rPr lang="en-ZA" dirty="0" smtClean="0"/>
              <a:t> ‘n </a:t>
            </a:r>
            <a:r>
              <a:rPr lang="en-ZA" dirty="0" err="1" smtClean="0"/>
              <a:t>paar</a:t>
            </a:r>
            <a:r>
              <a:rPr lang="en-ZA" dirty="0" smtClean="0"/>
              <a:t> </a:t>
            </a:r>
            <a:r>
              <a:rPr lang="en-ZA" dirty="0" err="1" smtClean="0"/>
              <a:t>sekondes</a:t>
            </a:r>
            <a:r>
              <a:rPr lang="en-ZA" dirty="0" smtClean="0"/>
              <a:t> </a:t>
            </a:r>
            <a:r>
              <a:rPr lang="en-ZA" dirty="0" err="1" smtClean="0"/>
              <a:t>wees</a:t>
            </a:r>
            <a:r>
              <a:rPr lang="en-ZA" dirty="0" smtClean="0"/>
              <a:t> of minute lank.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v"/>
              <a:defRPr/>
            </a:pPr>
            <a:r>
              <a:rPr lang="en-ZA" dirty="0" err="1" smtClean="0"/>
              <a:t>Toneel</a:t>
            </a:r>
            <a:r>
              <a:rPr lang="en-ZA" dirty="0" smtClean="0"/>
              <a:t>: </a:t>
            </a:r>
            <a:r>
              <a:rPr lang="en-ZA" dirty="0" err="1" smtClean="0"/>
              <a:t>Dit</a:t>
            </a:r>
            <a:r>
              <a:rPr lang="en-ZA" dirty="0" smtClean="0"/>
              <a:t> is </a:t>
            </a:r>
            <a:r>
              <a:rPr lang="en-ZA" dirty="0" err="1" smtClean="0"/>
              <a:t>wanneer</a:t>
            </a:r>
            <a:r>
              <a:rPr lang="en-ZA" dirty="0" smtClean="0"/>
              <a:t> ‘n </a:t>
            </a:r>
            <a:r>
              <a:rPr lang="en-ZA" dirty="0" err="1" smtClean="0"/>
              <a:t>aksie</a:t>
            </a:r>
            <a:r>
              <a:rPr lang="en-ZA" dirty="0" smtClean="0"/>
              <a:t> </a:t>
            </a:r>
            <a:r>
              <a:rPr lang="en-ZA" dirty="0" err="1" smtClean="0"/>
              <a:t>afgeneem</a:t>
            </a:r>
            <a:r>
              <a:rPr lang="en-ZA" dirty="0" smtClean="0"/>
              <a:t> word of </a:t>
            </a:r>
            <a:r>
              <a:rPr lang="en-ZA" dirty="0" err="1" smtClean="0"/>
              <a:t>gebeure</a:t>
            </a:r>
            <a:r>
              <a:rPr lang="en-ZA" dirty="0" smtClean="0"/>
              <a:t> in </a:t>
            </a:r>
            <a:r>
              <a:rPr lang="en-ZA" dirty="0" err="1" smtClean="0"/>
              <a:t>een</a:t>
            </a:r>
            <a:r>
              <a:rPr lang="en-ZA" dirty="0" smtClean="0"/>
              <a:t> </a:t>
            </a:r>
            <a:r>
              <a:rPr lang="en-ZA" dirty="0" err="1" smtClean="0"/>
              <a:t>vertrek</a:t>
            </a:r>
            <a:r>
              <a:rPr lang="en-ZA" dirty="0" smtClean="0"/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v"/>
              <a:defRPr/>
            </a:pPr>
            <a:r>
              <a:rPr lang="en-ZA" dirty="0" smtClean="0"/>
              <a:t>‘n </a:t>
            </a:r>
            <a:r>
              <a:rPr lang="en-ZA" dirty="0" err="1" smtClean="0"/>
              <a:t>Sekwensie</a:t>
            </a:r>
            <a:r>
              <a:rPr lang="en-ZA" dirty="0" smtClean="0"/>
              <a:t>: </a:t>
            </a:r>
            <a:r>
              <a:rPr lang="en-ZA" dirty="0" err="1" smtClean="0"/>
              <a:t>Dit</a:t>
            </a:r>
            <a:r>
              <a:rPr lang="en-ZA" dirty="0" smtClean="0"/>
              <a:t> is ‘n reeks </a:t>
            </a:r>
            <a:r>
              <a:rPr lang="en-ZA" dirty="0" err="1" smtClean="0"/>
              <a:t>gebeure</a:t>
            </a:r>
            <a:r>
              <a:rPr lang="en-ZA" dirty="0" smtClean="0"/>
              <a:t> </a:t>
            </a:r>
            <a:r>
              <a:rPr lang="en-ZA" dirty="0" err="1" smtClean="0"/>
              <a:t>wat</a:t>
            </a:r>
            <a:r>
              <a:rPr lang="en-ZA" dirty="0" smtClean="0"/>
              <a:t> </a:t>
            </a:r>
            <a:r>
              <a:rPr lang="en-ZA" dirty="0" err="1" smtClean="0"/>
              <a:t>aanmekaar</a:t>
            </a:r>
            <a:r>
              <a:rPr lang="en-ZA" dirty="0" smtClean="0"/>
              <a:t> </a:t>
            </a:r>
            <a:r>
              <a:rPr lang="en-ZA" dirty="0" err="1" smtClean="0"/>
              <a:t>geskakel</a:t>
            </a:r>
            <a:r>
              <a:rPr lang="en-ZA" dirty="0" smtClean="0"/>
              <a:t> word en sin </a:t>
            </a:r>
            <a:r>
              <a:rPr lang="en-ZA" dirty="0" err="1" smtClean="0"/>
              <a:t>maak</a:t>
            </a:r>
            <a:r>
              <a:rPr lang="en-ZA" dirty="0" smtClean="0"/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v"/>
              <a:defRPr/>
            </a:pPr>
            <a:r>
              <a:rPr lang="en-ZA" dirty="0" err="1" smtClean="0"/>
              <a:t>Montage:Dit</a:t>
            </a:r>
            <a:r>
              <a:rPr lang="en-ZA" dirty="0" smtClean="0"/>
              <a:t> is </a:t>
            </a:r>
            <a:r>
              <a:rPr lang="en-ZA" dirty="0" err="1" smtClean="0"/>
              <a:t>wanneer</a:t>
            </a:r>
            <a:r>
              <a:rPr lang="en-ZA" dirty="0" smtClean="0"/>
              <a:t> ‘n reeks </a:t>
            </a:r>
            <a:r>
              <a:rPr lang="en-ZA" dirty="0" err="1" smtClean="0"/>
              <a:t>skote</a:t>
            </a:r>
            <a:r>
              <a:rPr lang="en-ZA" dirty="0" smtClean="0"/>
              <a:t>, </a:t>
            </a:r>
            <a:r>
              <a:rPr lang="en-ZA" dirty="0" err="1" smtClean="0"/>
              <a:t>wat</a:t>
            </a:r>
            <a:r>
              <a:rPr lang="en-ZA" dirty="0" smtClean="0"/>
              <a:t> </a:t>
            </a:r>
            <a:r>
              <a:rPr lang="en-ZA" dirty="0" err="1" smtClean="0"/>
              <a:t>lyk</a:t>
            </a:r>
            <a:r>
              <a:rPr lang="en-ZA" dirty="0" smtClean="0"/>
              <a:t> </a:t>
            </a:r>
            <a:r>
              <a:rPr lang="en-ZA" dirty="0" err="1" smtClean="0"/>
              <a:t>asof</a:t>
            </a:r>
            <a:r>
              <a:rPr lang="en-ZA" dirty="0" smtClean="0"/>
              <a:t> </a:t>
            </a:r>
            <a:r>
              <a:rPr lang="en-ZA" dirty="0" err="1" smtClean="0"/>
              <a:t>hulle</a:t>
            </a:r>
            <a:r>
              <a:rPr lang="en-ZA" dirty="0" smtClean="0"/>
              <a:t> </a:t>
            </a:r>
            <a:r>
              <a:rPr lang="en-ZA" dirty="0" err="1" smtClean="0"/>
              <a:t>niks</a:t>
            </a:r>
            <a:r>
              <a:rPr lang="en-ZA" dirty="0" smtClean="0"/>
              <a:t> met </a:t>
            </a:r>
            <a:r>
              <a:rPr lang="en-ZA" dirty="0" err="1" smtClean="0"/>
              <a:t>mekaar</a:t>
            </a:r>
            <a:r>
              <a:rPr lang="en-ZA" dirty="0" smtClean="0"/>
              <a:t> </a:t>
            </a:r>
            <a:r>
              <a:rPr lang="en-ZA" dirty="0" err="1" smtClean="0"/>
              <a:t>te</a:t>
            </a:r>
            <a:r>
              <a:rPr lang="en-ZA" dirty="0" smtClean="0"/>
              <a:t> </a:t>
            </a:r>
            <a:r>
              <a:rPr lang="en-ZA" dirty="0" err="1" smtClean="0"/>
              <a:t>doen</a:t>
            </a:r>
            <a:r>
              <a:rPr lang="en-ZA" dirty="0" smtClean="0"/>
              <a:t> het </a:t>
            </a:r>
            <a:r>
              <a:rPr lang="en-ZA" dirty="0" err="1" smtClean="0"/>
              <a:t>nie</a:t>
            </a:r>
            <a:r>
              <a:rPr lang="en-ZA" dirty="0" smtClean="0"/>
              <a:t>, </a:t>
            </a:r>
            <a:r>
              <a:rPr lang="en-ZA" dirty="0" err="1" smtClean="0"/>
              <a:t>langs</a:t>
            </a:r>
            <a:r>
              <a:rPr lang="en-ZA" dirty="0" smtClean="0"/>
              <a:t> </a:t>
            </a:r>
            <a:r>
              <a:rPr lang="en-ZA" dirty="0" err="1" smtClean="0"/>
              <a:t>mekaar</a:t>
            </a:r>
            <a:r>
              <a:rPr lang="en-ZA" dirty="0" smtClean="0"/>
              <a:t> </a:t>
            </a:r>
            <a:r>
              <a:rPr lang="en-ZA" dirty="0" err="1" smtClean="0"/>
              <a:t>geplaas</a:t>
            </a:r>
            <a:r>
              <a:rPr lang="en-ZA" dirty="0" smtClean="0"/>
              <a:t> word.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v"/>
              <a:defRPr/>
            </a:pP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169665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ZA" dirty="0" smtClean="0">
                <a:solidFill>
                  <a:schemeClr val="tx1"/>
                </a:solidFill>
              </a:rPr>
              <a:t>BELIGTING</a:t>
            </a:r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572000" cy="4525963"/>
          </a:xfrm>
        </p:spPr>
        <p:txBody>
          <a:bodyPr>
            <a:normAutofit/>
          </a:bodyPr>
          <a:lstStyle/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ZA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OORBELIGTING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ZA" dirty="0" smtClean="0"/>
              <a:t>(HIGH-KEY LIGHTING)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ZA" dirty="0" err="1" smtClean="0"/>
              <a:t>Witbeligtinge</a:t>
            </a:r>
            <a:r>
              <a:rPr lang="en-ZA" dirty="0" smtClean="0"/>
              <a:t> : </a:t>
            </a:r>
            <a:r>
              <a:rPr lang="en-ZA" dirty="0" err="1" smtClean="0"/>
              <a:t>Dit</a:t>
            </a:r>
            <a:r>
              <a:rPr lang="en-ZA" dirty="0" smtClean="0"/>
              <a:t> word </a:t>
            </a:r>
            <a:r>
              <a:rPr lang="en-ZA" dirty="0" err="1" smtClean="0"/>
              <a:t>gebruik</a:t>
            </a:r>
            <a:r>
              <a:rPr lang="en-ZA" dirty="0" smtClean="0"/>
              <a:t> </a:t>
            </a:r>
            <a:r>
              <a:rPr lang="en-ZA" dirty="0" err="1" smtClean="0"/>
              <a:t>om</a:t>
            </a:r>
            <a:r>
              <a:rPr lang="en-ZA" dirty="0" smtClean="0"/>
              <a:t> ‘n </a:t>
            </a:r>
            <a:r>
              <a:rPr lang="en-ZA" dirty="0" err="1" smtClean="0"/>
              <a:t>onderwerp</a:t>
            </a:r>
            <a:r>
              <a:rPr lang="en-ZA" dirty="0" smtClean="0"/>
              <a:t> of </a:t>
            </a:r>
            <a:r>
              <a:rPr lang="en-ZA" dirty="0" err="1" smtClean="0"/>
              <a:t>karakter</a:t>
            </a:r>
            <a:r>
              <a:rPr lang="en-ZA" dirty="0" smtClean="0"/>
              <a:t> </a:t>
            </a:r>
            <a:r>
              <a:rPr lang="en-ZA" dirty="0" err="1" smtClean="0"/>
              <a:t>te</a:t>
            </a:r>
            <a:r>
              <a:rPr lang="en-ZA" dirty="0" smtClean="0"/>
              <a:t> </a:t>
            </a:r>
            <a:r>
              <a:rPr lang="en-ZA" dirty="0" err="1" smtClean="0"/>
              <a:t>beklemtoon</a:t>
            </a:r>
            <a:endParaRPr lang="en-ZA" dirty="0" smtClean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endParaRPr lang="en-ZA" dirty="0" smtClean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ZA" dirty="0" err="1" smtClean="0"/>
              <a:t>Dit</a:t>
            </a:r>
            <a:r>
              <a:rPr lang="en-ZA" dirty="0" smtClean="0"/>
              <a:t> </a:t>
            </a:r>
            <a:r>
              <a:rPr lang="en-ZA" dirty="0" err="1" smtClean="0"/>
              <a:t>kan</a:t>
            </a:r>
            <a:r>
              <a:rPr lang="en-ZA" dirty="0"/>
              <a:t> </a:t>
            </a:r>
            <a:r>
              <a:rPr lang="en-ZA" dirty="0" err="1" smtClean="0"/>
              <a:t>ook</a:t>
            </a:r>
            <a:r>
              <a:rPr lang="en-ZA" dirty="0" smtClean="0"/>
              <a:t> </a:t>
            </a:r>
            <a:r>
              <a:rPr lang="en-ZA" dirty="0" err="1" smtClean="0"/>
              <a:t>hitte</a:t>
            </a:r>
            <a:r>
              <a:rPr lang="en-ZA" dirty="0" smtClean="0"/>
              <a:t> </a:t>
            </a:r>
            <a:r>
              <a:rPr lang="en-ZA" dirty="0" err="1" smtClean="0"/>
              <a:t>simboliseer</a:t>
            </a:r>
            <a:r>
              <a:rPr lang="en-ZA" dirty="0" smtClean="0"/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ZA" dirty="0"/>
          </a:p>
        </p:txBody>
      </p:sp>
      <p:pic>
        <p:nvPicPr>
          <p:cNvPr id="21508" name="Content Placeholder 4" descr="Screen Clippi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3706813"/>
            <a:ext cx="5257800" cy="3151187"/>
          </a:xfrm>
        </p:spPr>
      </p:pic>
    </p:spTree>
    <p:extLst>
      <p:ext uri="{BB962C8B-B14F-4D97-AF65-F5344CB8AC3E}">
        <p14:creationId xmlns:p14="http://schemas.microsoft.com/office/powerpoint/2010/main" val="277057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22030" y="457200"/>
            <a:ext cx="82296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ZA" dirty="0" smtClean="0">
                <a:solidFill>
                  <a:schemeClr val="tx1"/>
                </a:solidFill>
              </a:rPr>
              <a:t>KLEUR</a:t>
            </a:r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09600" y="1600200"/>
            <a:ext cx="8153400" cy="4800600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ZA" dirty="0" smtClean="0"/>
          </a:p>
          <a:p>
            <a:pPr marL="457200" indent="-457200" algn="l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ZA" dirty="0" smtClean="0"/>
              <a:t>Die </a:t>
            </a:r>
            <a:r>
              <a:rPr lang="en-ZA" dirty="0" err="1" smtClean="0"/>
              <a:t>regisseur</a:t>
            </a:r>
            <a:r>
              <a:rPr lang="en-ZA" dirty="0" smtClean="0"/>
              <a:t> </a:t>
            </a:r>
            <a:r>
              <a:rPr lang="en-ZA" dirty="0" err="1" smtClean="0"/>
              <a:t>gebruik</a:t>
            </a:r>
            <a:r>
              <a:rPr lang="en-ZA" dirty="0" smtClean="0"/>
              <a:t> </a:t>
            </a:r>
            <a:r>
              <a:rPr lang="en-ZA" dirty="0" err="1" smtClean="0"/>
              <a:t>kleur</a:t>
            </a:r>
            <a:r>
              <a:rPr lang="en-ZA" dirty="0" smtClean="0"/>
              <a:t> </a:t>
            </a:r>
            <a:r>
              <a:rPr lang="en-ZA" dirty="0" err="1" smtClean="0"/>
              <a:t>om</a:t>
            </a:r>
            <a:r>
              <a:rPr lang="en-ZA" dirty="0" smtClean="0"/>
              <a:t> die </a:t>
            </a:r>
            <a:r>
              <a:rPr lang="en-ZA" dirty="0" err="1" smtClean="0"/>
              <a:t>atmosfeer</a:t>
            </a:r>
            <a:r>
              <a:rPr lang="en-ZA" dirty="0" smtClean="0"/>
              <a:t>, stemming en </a:t>
            </a:r>
            <a:r>
              <a:rPr lang="en-ZA" dirty="0" err="1" smtClean="0"/>
              <a:t>emosionele</a:t>
            </a:r>
            <a:r>
              <a:rPr lang="en-ZA" dirty="0" smtClean="0"/>
              <a:t> </a:t>
            </a:r>
            <a:r>
              <a:rPr lang="en-ZA" dirty="0" err="1" smtClean="0"/>
              <a:t>betekenisse</a:t>
            </a:r>
            <a:r>
              <a:rPr lang="en-ZA" dirty="0" smtClean="0"/>
              <a:t> in die film </a:t>
            </a:r>
            <a:r>
              <a:rPr lang="en-ZA" dirty="0" err="1" smtClean="0"/>
              <a:t>te</a:t>
            </a:r>
            <a:r>
              <a:rPr lang="en-ZA" dirty="0" smtClean="0"/>
              <a:t> </a:t>
            </a:r>
            <a:r>
              <a:rPr lang="en-ZA" dirty="0" err="1" smtClean="0"/>
              <a:t>versterk</a:t>
            </a:r>
            <a:r>
              <a:rPr lang="en-ZA" dirty="0" smtClean="0"/>
              <a:t>.</a:t>
            </a:r>
          </a:p>
          <a:p>
            <a:pPr marL="457200" indent="-457200" algn="l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ZA" dirty="0"/>
          </a:p>
          <a:p>
            <a:pPr marL="457200" indent="-457200" algn="l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ZA" dirty="0" err="1" smtClean="0"/>
              <a:t>Ligte</a:t>
            </a:r>
            <a:r>
              <a:rPr lang="en-ZA" dirty="0" smtClean="0"/>
              <a:t> </a:t>
            </a:r>
            <a:r>
              <a:rPr lang="en-ZA" dirty="0" err="1" smtClean="0"/>
              <a:t>helder</a:t>
            </a:r>
            <a:r>
              <a:rPr lang="en-ZA" dirty="0" smtClean="0"/>
              <a:t> </a:t>
            </a:r>
            <a:r>
              <a:rPr lang="en-ZA" dirty="0" err="1" smtClean="0"/>
              <a:t>kleure</a:t>
            </a:r>
            <a:r>
              <a:rPr lang="en-ZA" dirty="0" smtClean="0"/>
              <a:t> dui op </a:t>
            </a:r>
            <a:r>
              <a:rPr lang="en-ZA" dirty="0" err="1" smtClean="0"/>
              <a:t>geluk</a:t>
            </a:r>
            <a:r>
              <a:rPr lang="en-ZA" dirty="0"/>
              <a:t> </a:t>
            </a:r>
            <a:r>
              <a:rPr lang="en-ZA" dirty="0" smtClean="0"/>
              <a:t>en </a:t>
            </a:r>
            <a:r>
              <a:rPr lang="en-ZA" dirty="0" err="1" smtClean="0"/>
              <a:t>opgewektheid</a:t>
            </a:r>
            <a:r>
              <a:rPr lang="en-ZA" dirty="0" smtClean="0"/>
              <a:t>.</a:t>
            </a:r>
          </a:p>
          <a:p>
            <a:pPr marL="457200" indent="-457200" algn="l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ZA" dirty="0" smtClean="0"/>
          </a:p>
          <a:p>
            <a:pPr marL="457200" indent="-457200" algn="l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ZA" dirty="0" err="1" smtClean="0"/>
              <a:t>Donker</a:t>
            </a:r>
            <a:r>
              <a:rPr lang="en-ZA" dirty="0" smtClean="0"/>
              <a:t> </a:t>
            </a:r>
            <a:r>
              <a:rPr lang="en-ZA" dirty="0" err="1" smtClean="0"/>
              <a:t>kleure</a:t>
            </a:r>
            <a:r>
              <a:rPr lang="en-ZA" dirty="0" smtClean="0"/>
              <a:t> dui op </a:t>
            </a:r>
            <a:r>
              <a:rPr lang="en-ZA" dirty="0" err="1" smtClean="0"/>
              <a:t>hartseer</a:t>
            </a:r>
            <a:r>
              <a:rPr lang="en-ZA" dirty="0" smtClean="0"/>
              <a:t>, </a:t>
            </a:r>
            <a:r>
              <a:rPr lang="en-ZA" dirty="0" err="1" smtClean="0"/>
              <a:t>treurig</a:t>
            </a:r>
            <a:r>
              <a:rPr lang="en-ZA" dirty="0" smtClean="0"/>
              <a:t>, </a:t>
            </a:r>
            <a:r>
              <a:rPr lang="en-ZA" dirty="0" err="1" smtClean="0"/>
              <a:t>somber</a:t>
            </a:r>
            <a:r>
              <a:rPr lang="en-ZA" dirty="0" smtClean="0"/>
              <a:t>.</a:t>
            </a:r>
          </a:p>
          <a:p>
            <a:pPr algn="l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5917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5" t="7018" r="8640" b="12938"/>
          <a:stretch>
            <a:fillRect/>
          </a:stretch>
        </p:blipFill>
        <p:spPr bwMode="auto">
          <a:xfrm>
            <a:off x="0" y="1854200"/>
            <a:ext cx="91440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304800" y="296863"/>
            <a:ext cx="8610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3200">
                <a:solidFill>
                  <a:prstClr val="black"/>
                </a:solidFill>
              </a:rPr>
              <a:t>Alhoewel </a:t>
            </a:r>
            <a:r>
              <a:rPr lang="en-ZA" sz="3200" b="1">
                <a:solidFill>
                  <a:srgbClr val="FF0000"/>
                </a:solidFill>
              </a:rPr>
              <a:t>NIE BAIE HELDER KLEURE </a:t>
            </a:r>
            <a:r>
              <a:rPr lang="en-ZA" sz="3200">
                <a:solidFill>
                  <a:prstClr val="black"/>
                </a:solidFill>
              </a:rPr>
              <a:t>nie tog helderder as res van film – dui op geluk.</a:t>
            </a:r>
          </a:p>
        </p:txBody>
      </p:sp>
    </p:spTree>
    <p:extLst>
      <p:ext uri="{BB962C8B-B14F-4D97-AF65-F5344CB8AC3E}">
        <p14:creationId xmlns:p14="http://schemas.microsoft.com/office/powerpoint/2010/main" val="311714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ZA" dirty="0" smtClean="0">
                <a:solidFill>
                  <a:schemeClr val="tx1"/>
                </a:solidFill>
              </a:rPr>
              <a:t>KLEUR</a:t>
            </a:r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pPr marL="13716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ZA" b="1" dirty="0" err="1" smtClean="0"/>
              <a:t>Natuurlike</a:t>
            </a:r>
            <a:r>
              <a:rPr lang="en-ZA" b="1" dirty="0" smtClean="0"/>
              <a:t> </a:t>
            </a:r>
            <a:r>
              <a:rPr lang="en-ZA" b="1" dirty="0" err="1" smtClean="0"/>
              <a:t>kleure</a:t>
            </a:r>
            <a:endParaRPr lang="en-ZA" b="1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Z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ZA" dirty="0" err="1" smtClean="0"/>
              <a:t>Dit</a:t>
            </a:r>
            <a:r>
              <a:rPr lang="en-ZA" dirty="0" smtClean="0"/>
              <a:t> word </a:t>
            </a:r>
            <a:r>
              <a:rPr lang="en-ZA" dirty="0" err="1" smtClean="0"/>
              <a:t>gebruik</a:t>
            </a:r>
            <a:r>
              <a:rPr lang="en-ZA" dirty="0" smtClean="0"/>
              <a:t> as dinge </a:t>
            </a:r>
            <a:r>
              <a:rPr lang="en-ZA" dirty="0" err="1" smtClean="0"/>
              <a:t>nie</a:t>
            </a:r>
            <a:r>
              <a:rPr lang="en-ZA" dirty="0" smtClean="0"/>
              <a:t> </a:t>
            </a:r>
            <a:r>
              <a:rPr lang="en-ZA" dirty="0" err="1" smtClean="0"/>
              <a:t>moet</a:t>
            </a:r>
            <a:r>
              <a:rPr lang="en-ZA" dirty="0" smtClean="0"/>
              <a:t> </a:t>
            </a:r>
            <a:r>
              <a:rPr lang="en-ZA" dirty="0" err="1" smtClean="0"/>
              <a:t>uitstaan</a:t>
            </a:r>
            <a:r>
              <a:rPr lang="en-ZA" dirty="0" smtClean="0"/>
              <a:t> </a:t>
            </a:r>
            <a:r>
              <a:rPr lang="en-ZA" dirty="0" err="1" smtClean="0"/>
              <a:t>nie</a:t>
            </a:r>
            <a:r>
              <a:rPr lang="en-ZA" dirty="0" smtClean="0"/>
              <a:t>. </a:t>
            </a:r>
            <a:r>
              <a:rPr lang="en-ZA" dirty="0" err="1" smtClean="0"/>
              <a:t>Mense</a:t>
            </a:r>
            <a:r>
              <a:rPr lang="en-ZA" dirty="0" smtClean="0"/>
              <a:t> </a:t>
            </a:r>
            <a:r>
              <a:rPr lang="en-ZA" dirty="0" err="1" smtClean="0"/>
              <a:t>wat</a:t>
            </a:r>
            <a:r>
              <a:rPr lang="en-ZA" dirty="0" smtClean="0"/>
              <a:t> die </a:t>
            </a:r>
            <a:r>
              <a:rPr lang="en-ZA" dirty="0" err="1" smtClean="0"/>
              <a:t>massas</a:t>
            </a:r>
            <a:r>
              <a:rPr lang="en-ZA" dirty="0" smtClean="0"/>
              <a:t> </a:t>
            </a:r>
            <a:r>
              <a:rPr lang="en-ZA" dirty="0" err="1" smtClean="0"/>
              <a:t>uitmaak</a:t>
            </a:r>
            <a:r>
              <a:rPr lang="en-ZA" dirty="0" smtClean="0"/>
              <a:t> </a:t>
            </a:r>
            <a:r>
              <a:rPr lang="en-ZA" dirty="0" err="1" smtClean="0"/>
              <a:t>sal</a:t>
            </a:r>
            <a:r>
              <a:rPr lang="en-ZA" dirty="0" smtClean="0"/>
              <a:t> </a:t>
            </a:r>
            <a:r>
              <a:rPr lang="en-ZA" dirty="0" err="1" smtClean="0"/>
              <a:t>bv</a:t>
            </a:r>
            <a:r>
              <a:rPr lang="en-ZA" dirty="0" smtClean="0"/>
              <a:t>. </a:t>
            </a:r>
            <a:r>
              <a:rPr lang="en-ZA" dirty="0" err="1" smtClean="0"/>
              <a:t>nie</a:t>
            </a:r>
            <a:r>
              <a:rPr lang="en-ZA" dirty="0" smtClean="0"/>
              <a:t> </a:t>
            </a:r>
            <a:r>
              <a:rPr lang="en-ZA" dirty="0" err="1" smtClean="0"/>
              <a:t>helder</a:t>
            </a:r>
            <a:r>
              <a:rPr lang="en-ZA" dirty="0" smtClean="0"/>
              <a:t> </a:t>
            </a:r>
            <a:r>
              <a:rPr lang="en-ZA" dirty="0" err="1" smtClean="0"/>
              <a:t>kleure</a:t>
            </a:r>
            <a:r>
              <a:rPr lang="en-ZA" dirty="0" smtClean="0"/>
              <a:t> </a:t>
            </a:r>
            <a:r>
              <a:rPr lang="en-ZA" dirty="0" err="1" smtClean="0"/>
              <a:t>dra</a:t>
            </a:r>
            <a:r>
              <a:rPr lang="en-ZA" dirty="0" smtClean="0"/>
              <a:t> </a:t>
            </a:r>
            <a:r>
              <a:rPr lang="en-ZA" dirty="0" err="1" smtClean="0"/>
              <a:t>nie</a:t>
            </a:r>
            <a:r>
              <a:rPr lang="en-ZA" dirty="0" smtClean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6460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ZA" dirty="0" smtClean="0">
                <a:solidFill>
                  <a:schemeClr val="tx1"/>
                </a:solidFill>
              </a:rPr>
              <a:t>KLEUR</a:t>
            </a:r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8077200" cy="4525963"/>
          </a:xfrm>
        </p:spPr>
        <p:txBody>
          <a:bodyPr>
            <a:normAutofit/>
          </a:bodyPr>
          <a:lstStyle/>
          <a:p>
            <a:pPr marL="13716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ZA" b="1" dirty="0" err="1" smtClean="0"/>
              <a:t>Helder</a:t>
            </a:r>
            <a:r>
              <a:rPr lang="en-ZA" b="1" dirty="0" smtClean="0"/>
              <a:t> </a:t>
            </a:r>
            <a:r>
              <a:rPr lang="en-ZA" b="1" dirty="0" err="1" smtClean="0"/>
              <a:t>kleure</a:t>
            </a:r>
            <a:endParaRPr lang="en-ZA" b="1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ZA" dirty="0"/>
              <a:t> </a:t>
            </a:r>
            <a:r>
              <a:rPr lang="en-ZA" dirty="0" err="1" smtClean="0"/>
              <a:t>Dit</a:t>
            </a:r>
            <a:r>
              <a:rPr lang="en-ZA" dirty="0" smtClean="0"/>
              <a:t> help </a:t>
            </a:r>
            <a:r>
              <a:rPr lang="en-ZA" dirty="0" err="1" smtClean="0"/>
              <a:t>om</a:t>
            </a:r>
            <a:r>
              <a:rPr lang="en-ZA" dirty="0" smtClean="0"/>
              <a:t> </a:t>
            </a:r>
            <a:r>
              <a:rPr lang="en-ZA" dirty="0" err="1" smtClean="0"/>
              <a:t>dramatiese</a:t>
            </a:r>
            <a:r>
              <a:rPr lang="en-ZA" dirty="0" smtClean="0"/>
              <a:t> </a:t>
            </a:r>
            <a:r>
              <a:rPr lang="en-ZA" dirty="0" err="1" smtClean="0"/>
              <a:t>effek</a:t>
            </a:r>
            <a:r>
              <a:rPr lang="en-ZA" dirty="0" smtClean="0"/>
              <a:t> </a:t>
            </a:r>
            <a:r>
              <a:rPr lang="en-ZA" dirty="0" err="1" smtClean="0"/>
              <a:t>te</a:t>
            </a:r>
            <a:r>
              <a:rPr lang="en-ZA" dirty="0" smtClean="0"/>
              <a:t> </a:t>
            </a:r>
            <a:r>
              <a:rPr lang="en-ZA" dirty="0" err="1" smtClean="0"/>
              <a:t>verhoog</a:t>
            </a:r>
            <a:r>
              <a:rPr lang="en-ZA" dirty="0" smtClean="0"/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ZA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ZA" dirty="0" err="1" smtClean="0"/>
              <a:t>Dit</a:t>
            </a:r>
            <a:r>
              <a:rPr lang="en-ZA" dirty="0" smtClean="0"/>
              <a:t> word </a:t>
            </a:r>
            <a:r>
              <a:rPr lang="en-ZA" dirty="0" err="1" smtClean="0"/>
              <a:t>gewoonlik</a:t>
            </a:r>
            <a:r>
              <a:rPr lang="en-ZA" dirty="0" smtClean="0"/>
              <a:t> by </a:t>
            </a:r>
            <a:r>
              <a:rPr lang="en-ZA" dirty="0" err="1" smtClean="0"/>
              <a:t>hoë-energietonele</a:t>
            </a:r>
            <a:r>
              <a:rPr lang="en-ZA" dirty="0" smtClean="0"/>
              <a:t> </a:t>
            </a:r>
            <a:r>
              <a:rPr lang="en-ZA" dirty="0" err="1" smtClean="0"/>
              <a:t>gebruik</a:t>
            </a:r>
            <a:r>
              <a:rPr lang="en-ZA" dirty="0" smtClean="0"/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ZA" dirty="0" smtClean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9396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ZA" dirty="0" smtClean="0">
                <a:solidFill>
                  <a:schemeClr val="tx1"/>
                </a:solidFill>
              </a:rPr>
              <a:t>KLEUR</a:t>
            </a:r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pPr marL="13716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ZA" b="1" dirty="0" err="1" smtClean="0"/>
              <a:t>Dowwe</a:t>
            </a:r>
            <a:r>
              <a:rPr lang="en-ZA" b="1" dirty="0" smtClean="0"/>
              <a:t> </a:t>
            </a:r>
            <a:r>
              <a:rPr lang="en-ZA" b="1" dirty="0" err="1" smtClean="0"/>
              <a:t>kleure</a:t>
            </a:r>
            <a:endParaRPr lang="en-ZA" b="1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ZA" dirty="0"/>
              <a:t> </a:t>
            </a:r>
            <a:r>
              <a:rPr lang="en-ZA" dirty="0" err="1" smtClean="0"/>
              <a:t>Kleure</a:t>
            </a:r>
            <a:r>
              <a:rPr lang="en-ZA" dirty="0" smtClean="0"/>
              <a:t> </a:t>
            </a:r>
            <a:r>
              <a:rPr lang="en-ZA" dirty="0" err="1" smtClean="0"/>
              <a:t>soos</a:t>
            </a:r>
            <a:r>
              <a:rPr lang="en-ZA" dirty="0" smtClean="0"/>
              <a:t> bruin en </a:t>
            </a:r>
            <a:r>
              <a:rPr lang="en-ZA" dirty="0" err="1" smtClean="0"/>
              <a:t>grys</a:t>
            </a:r>
            <a:r>
              <a:rPr lang="en-ZA" dirty="0" smtClean="0"/>
              <a:t> </a:t>
            </a:r>
            <a:r>
              <a:rPr lang="en-ZA" dirty="0" err="1" smtClean="0"/>
              <a:t>val</a:t>
            </a:r>
            <a:r>
              <a:rPr lang="en-ZA" dirty="0" smtClean="0"/>
              <a:t> </a:t>
            </a:r>
            <a:r>
              <a:rPr lang="en-ZA" dirty="0" err="1" smtClean="0"/>
              <a:t>onder</a:t>
            </a:r>
            <a:r>
              <a:rPr lang="en-ZA" dirty="0" smtClean="0"/>
              <a:t> </a:t>
            </a:r>
            <a:r>
              <a:rPr lang="en-ZA" dirty="0" err="1" smtClean="0"/>
              <a:t>hierdie</a:t>
            </a:r>
            <a:r>
              <a:rPr lang="en-ZA" dirty="0" smtClean="0"/>
              <a:t> </a:t>
            </a:r>
            <a:r>
              <a:rPr lang="en-ZA" dirty="0" err="1" smtClean="0"/>
              <a:t>kleure</a:t>
            </a:r>
            <a:r>
              <a:rPr lang="en-ZA" dirty="0"/>
              <a:t> </a:t>
            </a:r>
            <a:r>
              <a:rPr lang="en-ZA" dirty="0" smtClean="0"/>
              <a:t>en word </a:t>
            </a:r>
            <a:r>
              <a:rPr lang="en-ZA" dirty="0" err="1" smtClean="0"/>
              <a:t>gebruik</a:t>
            </a:r>
            <a:r>
              <a:rPr lang="en-ZA" dirty="0" smtClean="0"/>
              <a:t> </a:t>
            </a:r>
            <a:r>
              <a:rPr lang="en-ZA" dirty="0" err="1" smtClean="0"/>
              <a:t>om</a:t>
            </a:r>
            <a:r>
              <a:rPr lang="en-ZA" dirty="0" smtClean="0"/>
              <a:t> </a:t>
            </a:r>
            <a:r>
              <a:rPr lang="en-ZA" dirty="0" err="1" smtClean="0"/>
              <a:t>hartseer</a:t>
            </a:r>
            <a:r>
              <a:rPr lang="en-ZA" dirty="0" smtClean="0"/>
              <a:t> en </a:t>
            </a:r>
            <a:r>
              <a:rPr lang="en-ZA" dirty="0" err="1" smtClean="0"/>
              <a:t>somberheid</a:t>
            </a:r>
            <a:r>
              <a:rPr lang="en-ZA" dirty="0" smtClean="0"/>
              <a:t> </a:t>
            </a:r>
            <a:r>
              <a:rPr lang="en-ZA" dirty="0" err="1" smtClean="0"/>
              <a:t>uit</a:t>
            </a:r>
            <a:r>
              <a:rPr lang="en-ZA" dirty="0" smtClean="0"/>
              <a:t> </a:t>
            </a:r>
            <a:r>
              <a:rPr lang="en-ZA" dirty="0" err="1" smtClean="0"/>
              <a:t>te</a:t>
            </a:r>
            <a:r>
              <a:rPr lang="en-ZA" dirty="0" smtClean="0"/>
              <a:t> </a:t>
            </a:r>
            <a:r>
              <a:rPr lang="en-ZA" dirty="0" err="1" smtClean="0"/>
              <a:t>beeld</a:t>
            </a:r>
            <a:r>
              <a:rPr lang="en-ZA" dirty="0" smtClean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6250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ZA" dirty="0" smtClean="0">
                <a:solidFill>
                  <a:schemeClr val="tx1"/>
                </a:solidFill>
              </a:rPr>
              <a:t>KLEUR</a:t>
            </a:r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48200" cy="4525963"/>
          </a:xfrm>
        </p:spPr>
        <p:txBody>
          <a:bodyPr>
            <a:normAutofit lnSpcReduction="10000"/>
          </a:bodyPr>
          <a:lstStyle/>
          <a:p>
            <a:pPr marL="13716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ZA" b="1" dirty="0" err="1" smtClean="0"/>
              <a:t>Simbolisiese</a:t>
            </a:r>
            <a:r>
              <a:rPr lang="en-ZA" b="1" dirty="0" smtClean="0"/>
              <a:t> </a:t>
            </a:r>
            <a:r>
              <a:rPr lang="en-ZA" b="1" dirty="0" err="1" smtClean="0"/>
              <a:t>kleure</a:t>
            </a:r>
            <a:endParaRPr lang="en-ZA" b="1" dirty="0" smtClean="0"/>
          </a:p>
          <a:p>
            <a:pPr marL="548640" lvl="2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en-US" sz="2400" dirty="0"/>
              <a:t>Swart:  elegant, </a:t>
            </a:r>
            <a:r>
              <a:rPr lang="en-US" sz="2400" dirty="0" err="1"/>
              <a:t>gesofistikeerd</a:t>
            </a:r>
            <a:r>
              <a:rPr lang="en-US" sz="2400" dirty="0"/>
              <a:t>, </a:t>
            </a:r>
            <a:r>
              <a:rPr lang="en-US" sz="2400" dirty="0" err="1"/>
              <a:t>rou</a:t>
            </a:r>
            <a:r>
              <a:rPr lang="en-US" sz="2400" dirty="0"/>
              <a:t>, </a:t>
            </a:r>
            <a:r>
              <a:rPr lang="en-US" sz="2400" dirty="0" err="1"/>
              <a:t>donkerte</a:t>
            </a:r>
            <a:r>
              <a:rPr lang="en-US" sz="2400" dirty="0"/>
              <a:t>, </a:t>
            </a:r>
            <a:r>
              <a:rPr lang="en-US" sz="2400" dirty="0" err="1" smtClean="0"/>
              <a:t>hartseer</a:t>
            </a:r>
            <a:endParaRPr lang="en-US" sz="2400" dirty="0" smtClean="0"/>
          </a:p>
          <a:p>
            <a:pPr marL="548640" lvl="2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en-US" sz="2400" dirty="0" smtClean="0"/>
              <a:t>Wit</a:t>
            </a:r>
            <a:r>
              <a:rPr lang="en-US" sz="2400" dirty="0"/>
              <a:t>:  </a:t>
            </a:r>
            <a:r>
              <a:rPr lang="en-US" sz="2400" dirty="0" err="1"/>
              <a:t>skoonheid</a:t>
            </a:r>
            <a:r>
              <a:rPr lang="en-US" sz="2400" dirty="0"/>
              <a:t>, </a:t>
            </a:r>
            <a:r>
              <a:rPr lang="en-US" sz="2400" dirty="0" err="1"/>
              <a:t>sneeu</a:t>
            </a:r>
            <a:r>
              <a:rPr lang="en-US" sz="2400" dirty="0"/>
              <a:t>, </a:t>
            </a:r>
            <a:r>
              <a:rPr lang="en-US" sz="2400" dirty="0" err="1"/>
              <a:t>koue</a:t>
            </a:r>
            <a:r>
              <a:rPr lang="en-US" sz="2400" dirty="0"/>
              <a:t>, </a:t>
            </a:r>
            <a:r>
              <a:rPr lang="en-US" sz="2400" dirty="0" err="1" smtClean="0"/>
              <a:t>engele</a:t>
            </a:r>
            <a:endParaRPr lang="en-US" sz="2400" dirty="0"/>
          </a:p>
          <a:p>
            <a:pPr marL="548640" lvl="2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en-US" sz="2400" dirty="0" err="1" smtClean="0"/>
              <a:t>Rooi</a:t>
            </a:r>
            <a:r>
              <a:rPr lang="en-US" sz="2400" dirty="0"/>
              <a:t>:  </a:t>
            </a:r>
            <a:r>
              <a:rPr lang="en-US" sz="2400" dirty="0" err="1"/>
              <a:t>liefde</a:t>
            </a:r>
            <a:r>
              <a:rPr lang="en-US" sz="2400" dirty="0"/>
              <a:t>, </a:t>
            </a:r>
            <a:r>
              <a:rPr lang="en-US" sz="2400" dirty="0" err="1"/>
              <a:t>passie</a:t>
            </a:r>
            <a:r>
              <a:rPr lang="en-US" sz="2400" dirty="0"/>
              <a:t>, </a:t>
            </a:r>
            <a:r>
              <a:rPr lang="en-US" sz="2400" dirty="0" err="1"/>
              <a:t>aggressie</a:t>
            </a:r>
            <a:r>
              <a:rPr lang="en-US" sz="2400" dirty="0"/>
              <a:t>, </a:t>
            </a:r>
            <a:r>
              <a:rPr lang="en-US" sz="2400" dirty="0" err="1"/>
              <a:t>vuur</a:t>
            </a:r>
            <a:r>
              <a:rPr lang="en-US" sz="2400" dirty="0"/>
              <a:t>, </a:t>
            </a:r>
            <a:r>
              <a:rPr lang="en-US" sz="2400" dirty="0" err="1"/>
              <a:t>bloed</a:t>
            </a:r>
            <a:r>
              <a:rPr lang="en-US" sz="2400" dirty="0"/>
              <a:t>, </a:t>
            </a:r>
            <a:r>
              <a:rPr lang="en-US" sz="2400" dirty="0" err="1" smtClean="0"/>
              <a:t>krag</a:t>
            </a:r>
            <a:endParaRPr lang="en-US" sz="2400" dirty="0" smtClean="0"/>
          </a:p>
          <a:p>
            <a:pPr marL="548640" lvl="2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en-US" sz="2400" dirty="0" smtClean="0"/>
              <a:t> </a:t>
            </a:r>
            <a:r>
              <a:rPr lang="en-US" sz="2400" dirty="0" err="1" smtClean="0"/>
              <a:t>Blou</a:t>
            </a:r>
            <a:r>
              <a:rPr lang="en-US" sz="2400" dirty="0"/>
              <a:t>:  water, </a:t>
            </a:r>
            <a:r>
              <a:rPr lang="en-US" sz="2400" dirty="0" err="1"/>
              <a:t>lewe</a:t>
            </a:r>
            <a:r>
              <a:rPr lang="en-US" sz="2400" dirty="0"/>
              <a:t>, </a:t>
            </a:r>
            <a:r>
              <a:rPr lang="en-US" sz="2400" dirty="0" err="1" smtClean="0"/>
              <a:t>depressie</a:t>
            </a:r>
            <a:endParaRPr lang="en-US" sz="2400" dirty="0" smtClean="0"/>
          </a:p>
          <a:p>
            <a:pPr marL="548640" lvl="2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en-US" sz="2400" dirty="0" err="1" smtClean="0"/>
              <a:t>Geel</a:t>
            </a:r>
            <a:r>
              <a:rPr lang="en-US" sz="2400" dirty="0"/>
              <a:t>:  </a:t>
            </a:r>
            <a:r>
              <a:rPr lang="en-US" sz="2400" dirty="0" err="1"/>
              <a:t>vrolikheid</a:t>
            </a:r>
            <a:r>
              <a:rPr lang="en-US" sz="2400" dirty="0"/>
              <a:t>, </a:t>
            </a:r>
            <a:r>
              <a:rPr lang="en-US" sz="2400" dirty="0" smtClean="0"/>
              <a:t> </a:t>
            </a:r>
            <a:r>
              <a:rPr lang="en-US" sz="2400" dirty="0" err="1" smtClean="0"/>
              <a:t>optimisme</a:t>
            </a:r>
            <a:r>
              <a:rPr lang="en-US" sz="2400" dirty="0"/>
              <a:t>, </a:t>
            </a:r>
            <a:r>
              <a:rPr lang="en-US" sz="2400" dirty="0" err="1" smtClean="0"/>
              <a:t>selfvertroue</a:t>
            </a:r>
            <a:endParaRPr lang="en-US" sz="2400" dirty="0" smtClean="0"/>
          </a:p>
          <a:p>
            <a:pPr marL="137160" lvl="2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/>
              <a:buNone/>
              <a:defRPr/>
            </a:pPr>
            <a:endParaRPr lang="en-US" sz="24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ZA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ZA" dirty="0" err="1" smtClean="0"/>
              <a:t>Pers</a:t>
            </a:r>
            <a:r>
              <a:rPr lang="en-ZA" dirty="0" smtClean="0"/>
              <a:t>: </a:t>
            </a:r>
            <a:r>
              <a:rPr lang="en-ZA" dirty="0" err="1" smtClean="0"/>
              <a:t>kalmte</a:t>
            </a:r>
            <a:r>
              <a:rPr lang="en-ZA" dirty="0" smtClean="0"/>
              <a:t> en </a:t>
            </a:r>
            <a:r>
              <a:rPr lang="en-ZA" dirty="0" err="1" smtClean="0"/>
              <a:t>koninglik</a:t>
            </a:r>
            <a:r>
              <a:rPr lang="en-ZA" dirty="0" smtClean="0"/>
              <a:t>- </a:t>
            </a:r>
            <a:r>
              <a:rPr lang="en-ZA" dirty="0" err="1" smtClean="0"/>
              <a:t>verhewe</a:t>
            </a:r>
            <a:r>
              <a:rPr lang="en-ZA" dirty="0" smtClean="0"/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ZA" dirty="0" err="1" smtClean="0"/>
              <a:t>Oranje</a:t>
            </a:r>
            <a:r>
              <a:rPr lang="en-ZA" dirty="0" smtClean="0"/>
              <a:t>: </a:t>
            </a:r>
            <a:r>
              <a:rPr lang="en-ZA" dirty="0" err="1" smtClean="0"/>
              <a:t>aggresiwiteit</a:t>
            </a:r>
            <a:r>
              <a:rPr lang="en-ZA" dirty="0" smtClean="0"/>
              <a:t> en </a:t>
            </a:r>
            <a:r>
              <a:rPr lang="en-ZA" dirty="0" err="1" smtClean="0"/>
              <a:t>geweld</a:t>
            </a:r>
            <a:r>
              <a:rPr lang="en-ZA" dirty="0" smtClean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1242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ZA" dirty="0" smtClean="0">
                <a:solidFill>
                  <a:schemeClr val="tx1"/>
                </a:solidFill>
              </a:rPr>
              <a:t>KLEUR</a:t>
            </a:r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029200"/>
          </a:xfrm>
        </p:spPr>
        <p:txBody>
          <a:bodyPr>
            <a:normAutofit/>
          </a:bodyPr>
          <a:lstStyle/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ZA" b="1" dirty="0" err="1" smtClean="0"/>
              <a:t>Kontras</a:t>
            </a:r>
            <a:r>
              <a:rPr lang="en-ZA" b="1" dirty="0" smtClean="0"/>
              <a:t> in </a:t>
            </a:r>
            <a:r>
              <a:rPr lang="en-ZA" b="1" dirty="0" err="1" smtClean="0"/>
              <a:t>kleure</a:t>
            </a:r>
            <a:r>
              <a:rPr lang="en-ZA" b="1" dirty="0" smtClean="0"/>
              <a:t>: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Z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ZA" dirty="0" smtClean="0"/>
              <a:t>‘n </a:t>
            </a:r>
            <a:r>
              <a:rPr lang="en-ZA" dirty="0" err="1" smtClean="0"/>
              <a:t>Heldin</a:t>
            </a:r>
            <a:r>
              <a:rPr lang="en-ZA" dirty="0" smtClean="0"/>
              <a:t> </a:t>
            </a:r>
            <a:r>
              <a:rPr lang="en-ZA" dirty="0" err="1" smtClean="0"/>
              <a:t>sal</a:t>
            </a:r>
            <a:r>
              <a:rPr lang="en-ZA" dirty="0" smtClean="0"/>
              <a:t> </a:t>
            </a:r>
            <a:r>
              <a:rPr lang="en-ZA" dirty="0" err="1" smtClean="0"/>
              <a:t>bv</a:t>
            </a:r>
            <a:r>
              <a:rPr lang="en-ZA" dirty="0" smtClean="0"/>
              <a:t>. </a:t>
            </a:r>
            <a:r>
              <a:rPr lang="en-ZA" dirty="0" err="1" smtClean="0"/>
              <a:t>helder</a:t>
            </a:r>
            <a:r>
              <a:rPr lang="en-ZA" dirty="0" smtClean="0"/>
              <a:t> </a:t>
            </a:r>
            <a:r>
              <a:rPr lang="en-ZA" dirty="0" err="1" smtClean="0"/>
              <a:t>kleure</a:t>
            </a:r>
            <a:r>
              <a:rPr lang="en-ZA" dirty="0" smtClean="0"/>
              <a:t> </a:t>
            </a:r>
            <a:r>
              <a:rPr lang="en-ZA" dirty="0" err="1" smtClean="0"/>
              <a:t>dra</a:t>
            </a:r>
            <a:r>
              <a:rPr lang="en-ZA" dirty="0" smtClean="0"/>
              <a:t> en die </a:t>
            </a:r>
            <a:r>
              <a:rPr lang="en-ZA" dirty="0" err="1" smtClean="0"/>
              <a:t>skurk</a:t>
            </a:r>
            <a:r>
              <a:rPr lang="en-ZA" dirty="0" smtClean="0"/>
              <a:t> of </a:t>
            </a:r>
            <a:r>
              <a:rPr lang="en-ZA" dirty="0" err="1" smtClean="0"/>
              <a:t>slegte</a:t>
            </a:r>
            <a:r>
              <a:rPr lang="en-ZA" dirty="0" smtClean="0"/>
              <a:t> </a:t>
            </a:r>
            <a:r>
              <a:rPr lang="en-ZA" dirty="0" err="1" smtClean="0"/>
              <a:t>karakter</a:t>
            </a:r>
            <a:r>
              <a:rPr lang="en-ZA" dirty="0" smtClean="0"/>
              <a:t> </a:t>
            </a:r>
            <a:r>
              <a:rPr lang="en-ZA" dirty="0" err="1" smtClean="0"/>
              <a:t>sal</a:t>
            </a:r>
            <a:r>
              <a:rPr lang="en-ZA" dirty="0" smtClean="0"/>
              <a:t> bruin of </a:t>
            </a:r>
            <a:r>
              <a:rPr lang="en-ZA" dirty="0" err="1" smtClean="0"/>
              <a:t>donker</a:t>
            </a:r>
            <a:r>
              <a:rPr lang="en-ZA" dirty="0" smtClean="0"/>
              <a:t> </a:t>
            </a:r>
            <a:r>
              <a:rPr lang="en-ZA" dirty="0" err="1" smtClean="0"/>
              <a:t>kleure</a:t>
            </a:r>
            <a:r>
              <a:rPr lang="en-ZA" dirty="0" smtClean="0"/>
              <a:t> </a:t>
            </a:r>
            <a:r>
              <a:rPr lang="en-ZA" dirty="0" err="1" smtClean="0"/>
              <a:t>dra</a:t>
            </a:r>
            <a:r>
              <a:rPr lang="en-ZA" dirty="0" smtClean="0"/>
              <a:t>.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Z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ZA" dirty="0" err="1" smtClean="0"/>
              <a:t>Iemand</a:t>
            </a:r>
            <a:r>
              <a:rPr lang="en-ZA" dirty="0" smtClean="0"/>
              <a:t> op </a:t>
            </a:r>
            <a:r>
              <a:rPr lang="en-ZA" dirty="0" err="1" smtClean="0"/>
              <a:t>wie</a:t>
            </a:r>
            <a:r>
              <a:rPr lang="en-ZA" dirty="0" smtClean="0"/>
              <a:t> die </a:t>
            </a:r>
            <a:r>
              <a:rPr lang="en-ZA" dirty="0" err="1" smtClean="0"/>
              <a:t>fokus</a:t>
            </a:r>
            <a:r>
              <a:rPr lang="en-ZA" dirty="0" smtClean="0"/>
              <a:t> is </a:t>
            </a:r>
            <a:r>
              <a:rPr lang="en-ZA" dirty="0" err="1" smtClean="0"/>
              <a:t>sal</a:t>
            </a:r>
            <a:r>
              <a:rPr lang="en-ZA" dirty="0" smtClean="0"/>
              <a:t> </a:t>
            </a:r>
            <a:r>
              <a:rPr lang="en-ZA" dirty="0" err="1" smtClean="0"/>
              <a:t>helder</a:t>
            </a:r>
            <a:r>
              <a:rPr lang="en-ZA" dirty="0" smtClean="0"/>
              <a:t> </a:t>
            </a:r>
            <a:r>
              <a:rPr lang="en-ZA" dirty="0" err="1" smtClean="0"/>
              <a:t>kleure</a:t>
            </a:r>
            <a:r>
              <a:rPr lang="en-ZA" dirty="0" smtClean="0"/>
              <a:t> </a:t>
            </a:r>
            <a:r>
              <a:rPr lang="en-ZA" dirty="0" err="1" smtClean="0"/>
              <a:t>dra</a:t>
            </a:r>
            <a:r>
              <a:rPr lang="en-ZA" dirty="0" smtClean="0"/>
              <a:t> en </a:t>
            </a:r>
            <a:r>
              <a:rPr lang="en-ZA" dirty="0" err="1" smtClean="0"/>
              <a:t>mense</a:t>
            </a:r>
            <a:r>
              <a:rPr lang="en-ZA" dirty="0" smtClean="0"/>
              <a:t> </a:t>
            </a:r>
            <a:r>
              <a:rPr lang="en-ZA" dirty="0" err="1" smtClean="0"/>
              <a:t>wat</a:t>
            </a:r>
            <a:r>
              <a:rPr lang="en-ZA" dirty="0" smtClean="0"/>
              <a:t> die </a:t>
            </a:r>
            <a:r>
              <a:rPr lang="en-ZA" dirty="0" err="1" smtClean="0"/>
              <a:t>regisseur</a:t>
            </a:r>
            <a:r>
              <a:rPr lang="en-ZA" dirty="0" smtClean="0"/>
              <a:t> half </a:t>
            </a:r>
            <a:r>
              <a:rPr lang="en-ZA" dirty="0" err="1" smtClean="0"/>
              <a:t>wil</a:t>
            </a:r>
            <a:r>
              <a:rPr lang="en-ZA" dirty="0" smtClean="0"/>
              <a:t> </a:t>
            </a:r>
            <a:r>
              <a:rPr lang="en-ZA" dirty="0" err="1" smtClean="0"/>
              <a:t>laat</a:t>
            </a:r>
            <a:r>
              <a:rPr lang="en-ZA" dirty="0" smtClean="0"/>
              <a:t> </a:t>
            </a:r>
            <a:r>
              <a:rPr lang="en-ZA" dirty="0" err="1" smtClean="0"/>
              <a:t>verdwyn</a:t>
            </a:r>
            <a:r>
              <a:rPr lang="en-ZA" dirty="0" smtClean="0"/>
              <a:t> </a:t>
            </a:r>
            <a:r>
              <a:rPr lang="en-ZA" dirty="0" err="1" smtClean="0"/>
              <a:t>sal</a:t>
            </a:r>
            <a:r>
              <a:rPr lang="en-ZA" dirty="0" smtClean="0"/>
              <a:t> </a:t>
            </a:r>
            <a:r>
              <a:rPr lang="en-ZA" dirty="0" err="1" smtClean="0"/>
              <a:t>dowwe</a:t>
            </a:r>
            <a:r>
              <a:rPr lang="en-ZA" dirty="0" smtClean="0"/>
              <a:t> </a:t>
            </a:r>
            <a:r>
              <a:rPr lang="en-ZA" dirty="0" err="1" smtClean="0"/>
              <a:t>kleure</a:t>
            </a:r>
            <a:r>
              <a:rPr lang="en-ZA" dirty="0" smtClean="0"/>
              <a:t> </a:t>
            </a:r>
            <a:r>
              <a:rPr lang="en-ZA" dirty="0" err="1" smtClean="0"/>
              <a:t>dra</a:t>
            </a:r>
            <a:r>
              <a:rPr lang="en-ZA" dirty="0" smtClean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078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ZA" dirty="0" smtClean="0">
                <a:solidFill>
                  <a:schemeClr val="tx1"/>
                </a:solidFill>
              </a:rPr>
              <a:t>KAMERA SKOTE</a:t>
            </a:r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ZA" b="1" dirty="0" err="1" smtClean="0"/>
              <a:t>Glyskoot</a:t>
            </a:r>
            <a:r>
              <a:rPr lang="en-ZA" b="1" dirty="0" smtClean="0"/>
              <a:t>: (Panning)</a:t>
            </a:r>
          </a:p>
          <a:p>
            <a:pPr marL="136525" indent="0">
              <a:buFont typeface="Wingdings 2" pitchFamily="18" charset="2"/>
              <a:buNone/>
              <a:defRPr/>
            </a:pPr>
            <a:endParaRPr lang="en-ZA" dirty="0"/>
          </a:p>
          <a:p>
            <a:pPr marL="136525" indent="0">
              <a:buFont typeface="Wingdings 2" pitchFamily="18" charset="2"/>
              <a:buNone/>
              <a:defRPr/>
            </a:pPr>
            <a:r>
              <a:rPr lang="en-ZA" dirty="0" err="1" smtClean="0"/>
              <a:t>Dit</a:t>
            </a:r>
            <a:r>
              <a:rPr lang="en-ZA" dirty="0" smtClean="0"/>
              <a:t> is </a:t>
            </a:r>
            <a:r>
              <a:rPr lang="en-ZA" dirty="0" err="1" smtClean="0"/>
              <a:t>wanneer</a:t>
            </a:r>
            <a:r>
              <a:rPr lang="en-ZA" dirty="0" smtClean="0"/>
              <a:t> die </a:t>
            </a:r>
            <a:r>
              <a:rPr lang="en-ZA" dirty="0" err="1" smtClean="0"/>
              <a:t>kamera</a:t>
            </a:r>
            <a:r>
              <a:rPr lang="en-ZA" dirty="0" smtClean="0"/>
              <a:t> </a:t>
            </a:r>
            <a:r>
              <a:rPr lang="en-ZA" dirty="0" err="1" smtClean="0"/>
              <a:t>horisontaal</a:t>
            </a:r>
            <a:r>
              <a:rPr lang="en-ZA" dirty="0" smtClean="0"/>
              <a:t> en </a:t>
            </a:r>
            <a:r>
              <a:rPr lang="en-ZA" dirty="0" err="1" smtClean="0"/>
              <a:t>gelykmatig</a:t>
            </a:r>
            <a:r>
              <a:rPr lang="en-ZA" dirty="0" smtClean="0"/>
              <a:t> </a:t>
            </a:r>
            <a:r>
              <a:rPr lang="en-ZA" dirty="0" err="1" smtClean="0"/>
              <a:t>beweeg</a:t>
            </a:r>
            <a:r>
              <a:rPr lang="en-ZA" dirty="0" smtClean="0"/>
              <a:t>.</a:t>
            </a:r>
          </a:p>
          <a:p>
            <a:pPr marL="136525" indent="0">
              <a:buFont typeface="Wingdings 2" pitchFamily="18" charset="2"/>
              <a:buNone/>
              <a:defRPr/>
            </a:pPr>
            <a:endParaRPr lang="en-ZA" dirty="0"/>
          </a:p>
          <a:p>
            <a:pPr marL="136525" indent="0">
              <a:buFont typeface="Wingdings 2" pitchFamily="18" charset="2"/>
              <a:buNone/>
              <a:defRPr/>
            </a:pPr>
            <a:r>
              <a:rPr lang="en-ZA" dirty="0" err="1" smtClean="0"/>
              <a:t>Hierdie</a:t>
            </a:r>
            <a:r>
              <a:rPr lang="en-ZA" dirty="0" smtClean="0"/>
              <a:t> </a:t>
            </a:r>
            <a:r>
              <a:rPr lang="en-ZA" dirty="0" err="1" smtClean="0"/>
              <a:t>skoot</a:t>
            </a:r>
            <a:r>
              <a:rPr lang="en-ZA" dirty="0" smtClean="0"/>
              <a:t> word </a:t>
            </a:r>
            <a:r>
              <a:rPr lang="en-ZA" dirty="0" err="1" smtClean="0"/>
              <a:t>gebruik</a:t>
            </a:r>
            <a:r>
              <a:rPr lang="en-ZA" dirty="0" smtClean="0"/>
              <a:t> </a:t>
            </a:r>
            <a:r>
              <a:rPr lang="en-ZA" dirty="0" err="1" smtClean="0"/>
              <a:t>om</a:t>
            </a:r>
            <a:r>
              <a:rPr lang="en-ZA" dirty="0" smtClean="0"/>
              <a:t> ‘n </a:t>
            </a:r>
            <a:r>
              <a:rPr lang="en-ZA" dirty="0" err="1" smtClean="0"/>
              <a:t>mens</a:t>
            </a:r>
            <a:r>
              <a:rPr lang="en-ZA" dirty="0" smtClean="0"/>
              <a:t> </a:t>
            </a:r>
            <a:r>
              <a:rPr lang="en-ZA" dirty="0" err="1" smtClean="0"/>
              <a:t>aan</a:t>
            </a:r>
            <a:r>
              <a:rPr lang="en-ZA" dirty="0" smtClean="0"/>
              <a:t> die </a:t>
            </a:r>
            <a:r>
              <a:rPr lang="en-ZA" dirty="0" err="1" smtClean="0"/>
              <a:t>omgewing</a:t>
            </a:r>
            <a:r>
              <a:rPr lang="en-ZA" dirty="0" smtClean="0"/>
              <a:t> </a:t>
            </a:r>
            <a:r>
              <a:rPr lang="en-ZA" dirty="0" err="1" smtClean="0"/>
              <a:t>bekend</a:t>
            </a:r>
            <a:r>
              <a:rPr lang="en-ZA" dirty="0" smtClean="0"/>
              <a:t> </a:t>
            </a:r>
            <a:r>
              <a:rPr lang="en-ZA" dirty="0" err="1" smtClean="0"/>
              <a:t>te</a:t>
            </a:r>
            <a:r>
              <a:rPr lang="en-ZA" dirty="0" smtClean="0"/>
              <a:t> </a:t>
            </a:r>
            <a:r>
              <a:rPr lang="en-ZA" dirty="0" err="1" smtClean="0"/>
              <a:t>stel</a:t>
            </a:r>
            <a:r>
              <a:rPr lang="en-ZA" dirty="0" smtClean="0"/>
              <a:t>.</a:t>
            </a:r>
          </a:p>
          <a:p>
            <a:pPr>
              <a:defRPr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4186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763000" cy="5943600"/>
          </a:xfrm>
        </p:spPr>
        <p:txBody>
          <a:bodyPr/>
          <a:lstStyle/>
          <a:p>
            <a:pPr>
              <a:defRPr/>
            </a:pPr>
            <a:r>
              <a:rPr lang="en-ZA" b="1" dirty="0" err="1" smtClean="0"/>
              <a:t>Krenkskoot</a:t>
            </a:r>
            <a:r>
              <a:rPr lang="en-ZA" b="1" dirty="0" smtClean="0"/>
              <a:t>: Tilt</a:t>
            </a:r>
          </a:p>
          <a:p>
            <a:pPr marL="136525" indent="0">
              <a:buFont typeface="Wingdings 2" pitchFamily="18" charset="2"/>
              <a:buNone/>
              <a:defRPr/>
            </a:pPr>
            <a:endParaRPr lang="en-ZA" dirty="0"/>
          </a:p>
          <a:p>
            <a:pPr marL="136525" indent="0">
              <a:buFont typeface="Wingdings 2" pitchFamily="18" charset="2"/>
              <a:buNone/>
              <a:defRPr/>
            </a:pPr>
            <a:r>
              <a:rPr lang="en-ZA" dirty="0" err="1" smtClean="0"/>
              <a:t>Dit</a:t>
            </a:r>
            <a:r>
              <a:rPr lang="en-ZA" dirty="0" smtClean="0"/>
              <a:t> is </a:t>
            </a:r>
            <a:r>
              <a:rPr lang="en-ZA" dirty="0" err="1" smtClean="0"/>
              <a:t>wanneer</a:t>
            </a:r>
            <a:r>
              <a:rPr lang="en-ZA" dirty="0" smtClean="0"/>
              <a:t> die </a:t>
            </a:r>
            <a:r>
              <a:rPr lang="en-ZA" dirty="0" err="1" smtClean="0"/>
              <a:t>kamera</a:t>
            </a:r>
            <a:r>
              <a:rPr lang="en-ZA" dirty="0" smtClean="0"/>
              <a:t> die </a:t>
            </a:r>
            <a:r>
              <a:rPr lang="en-ZA" dirty="0" err="1" smtClean="0"/>
              <a:t>kyker</a:t>
            </a:r>
            <a:r>
              <a:rPr lang="en-ZA" dirty="0" smtClean="0"/>
              <a:t> </a:t>
            </a:r>
            <a:r>
              <a:rPr lang="en-ZA" dirty="0" err="1" smtClean="0"/>
              <a:t>gelydelik</a:t>
            </a:r>
            <a:r>
              <a:rPr lang="en-ZA" dirty="0" smtClean="0"/>
              <a:t> </a:t>
            </a:r>
            <a:r>
              <a:rPr lang="en-ZA" dirty="0" err="1" smtClean="0"/>
              <a:t>blootstel</a:t>
            </a:r>
            <a:r>
              <a:rPr lang="en-ZA" dirty="0" smtClean="0"/>
              <a:t> </a:t>
            </a:r>
            <a:r>
              <a:rPr lang="en-ZA" dirty="0" err="1" smtClean="0"/>
              <a:t>aan</a:t>
            </a:r>
            <a:r>
              <a:rPr lang="en-ZA" dirty="0" smtClean="0"/>
              <a:t> die </a:t>
            </a:r>
            <a:r>
              <a:rPr lang="en-ZA" dirty="0" err="1" smtClean="0"/>
              <a:t>voorwerp</a:t>
            </a:r>
            <a:r>
              <a:rPr lang="en-ZA" dirty="0" smtClean="0"/>
              <a:t>.</a:t>
            </a:r>
          </a:p>
          <a:p>
            <a:pPr marL="136525" indent="0">
              <a:buFont typeface="Wingdings 2" pitchFamily="18" charset="2"/>
              <a:buNone/>
              <a:defRPr/>
            </a:pPr>
            <a:r>
              <a:rPr lang="en-ZA" dirty="0" smtClean="0"/>
              <a:t>Die </a:t>
            </a:r>
            <a:r>
              <a:rPr lang="en-ZA" dirty="0" err="1" smtClean="0"/>
              <a:t>kamera</a:t>
            </a:r>
            <a:r>
              <a:rPr lang="en-ZA" dirty="0" smtClean="0"/>
              <a:t> </a:t>
            </a:r>
            <a:r>
              <a:rPr lang="en-ZA" dirty="0" err="1" smtClean="0"/>
              <a:t>beweeg</a:t>
            </a:r>
            <a:r>
              <a:rPr lang="en-ZA" dirty="0" smtClean="0"/>
              <a:t> </a:t>
            </a:r>
            <a:r>
              <a:rPr lang="en-ZA" dirty="0" err="1" smtClean="0"/>
              <a:t>gelykmatig</a:t>
            </a:r>
            <a:r>
              <a:rPr lang="en-ZA" dirty="0" smtClean="0"/>
              <a:t> en </a:t>
            </a:r>
            <a:r>
              <a:rPr lang="en-ZA" dirty="0" err="1" smtClean="0"/>
              <a:t>vertikaal</a:t>
            </a:r>
            <a:r>
              <a:rPr lang="en-ZA" dirty="0" smtClean="0"/>
              <a:t>.</a:t>
            </a:r>
          </a:p>
          <a:p>
            <a:pPr marL="136525" indent="0">
              <a:buFont typeface="Wingdings 2" pitchFamily="18" charset="2"/>
              <a:buNone/>
              <a:defRPr/>
            </a:pPr>
            <a:endParaRPr lang="en-ZA" dirty="0" smtClean="0"/>
          </a:p>
          <a:p>
            <a:pPr marL="136525" indent="0">
              <a:buFont typeface="Wingdings 2" pitchFamily="18" charset="2"/>
              <a:buNone/>
              <a:defRPr/>
            </a:pPr>
            <a:endParaRPr lang="en-ZA" dirty="0"/>
          </a:p>
          <a:p>
            <a:pPr marL="136525" indent="0">
              <a:buFont typeface="Wingdings 2" pitchFamily="18" charset="2"/>
              <a:buNone/>
              <a:defRPr/>
            </a:pPr>
            <a:r>
              <a:rPr lang="en-ZA" dirty="0" smtClean="0"/>
              <a:t>Die </a:t>
            </a:r>
            <a:r>
              <a:rPr lang="en-ZA" dirty="0" err="1" smtClean="0"/>
              <a:t>karakter</a:t>
            </a:r>
            <a:r>
              <a:rPr lang="en-ZA" dirty="0" smtClean="0"/>
              <a:t> word </a:t>
            </a:r>
            <a:r>
              <a:rPr lang="en-ZA" dirty="0" err="1" smtClean="0"/>
              <a:t>byvoorbeeld</a:t>
            </a:r>
            <a:r>
              <a:rPr lang="en-ZA" dirty="0" smtClean="0"/>
              <a:t> van </a:t>
            </a:r>
            <a:r>
              <a:rPr lang="en-ZA" dirty="0" err="1" smtClean="0"/>
              <a:t>sy</a:t>
            </a:r>
            <a:r>
              <a:rPr lang="en-ZA" dirty="0" smtClean="0"/>
              <a:t> </a:t>
            </a:r>
            <a:r>
              <a:rPr lang="en-ZA" dirty="0" err="1" smtClean="0"/>
              <a:t>voete</a:t>
            </a:r>
            <a:r>
              <a:rPr lang="en-ZA" dirty="0" smtClean="0"/>
              <a:t> </a:t>
            </a:r>
            <a:r>
              <a:rPr lang="en-ZA" dirty="0" err="1" smtClean="0"/>
              <a:t>af</a:t>
            </a:r>
            <a:r>
              <a:rPr lang="en-ZA" dirty="0" smtClean="0"/>
              <a:t> </a:t>
            </a:r>
            <a:r>
              <a:rPr lang="en-ZA" dirty="0" err="1" smtClean="0"/>
              <a:t>na</a:t>
            </a:r>
            <a:r>
              <a:rPr lang="en-ZA" dirty="0" smtClean="0"/>
              <a:t> </a:t>
            </a:r>
            <a:r>
              <a:rPr lang="en-ZA" dirty="0" err="1" smtClean="0"/>
              <a:t>sy</a:t>
            </a:r>
            <a:r>
              <a:rPr lang="en-ZA" dirty="0" smtClean="0"/>
              <a:t> </a:t>
            </a:r>
            <a:r>
              <a:rPr lang="en-ZA" dirty="0" err="1" smtClean="0"/>
              <a:t>gesig</a:t>
            </a:r>
            <a:r>
              <a:rPr lang="en-ZA" dirty="0" smtClean="0"/>
              <a:t> </a:t>
            </a:r>
            <a:r>
              <a:rPr lang="en-ZA" dirty="0" err="1" smtClean="0"/>
              <a:t>afgeneem</a:t>
            </a:r>
            <a:r>
              <a:rPr lang="en-ZA" dirty="0" smtClean="0"/>
              <a:t> en </a:t>
            </a:r>
            <a:r>
              <a:rPr lang="en-ZA" dirty="0" err="1" smtClean="0"/>
              <a:t>aan</a:t>
            </a:r>
            <a:r>
              <a:rPr lang="en-ZA" dirty="0" smtClean="0"/>
              <a:t> </a:t>
            </a:r>
            <a:r>
              <a:rPr lang="en-ZA" dirty="0" err="1" smtClean="0"/>
              <a:t>ons</a:t>
            </a:r>
            <a:r>
              <a:rPr lang="en-ZA" dirty="0" smtClean="0"/>
              <a:t> </a:t>
            </a:r>
            <a:r>
              <a:rPr lang="en-ZA" dirty="0" err="1" smtClean="0"/>
              <a:t>bekend</a:t>
            </a:r>
            <a:r>
              <a:rPr lang="en-ZA" dirty="0" smtClean="0"/>
              <a:t> </a:t>
            </a:r>
            <a:r>
              <a:rPr lang="en-ZA" dirty="0" err="1" smtClean="0"/>
              <a:t>gestel</a:t>
            </a:r>
            <a:r>
              <a:rPr lang="en-ZA" dirty="0" smtClean="0"/>
              <a:t>. </a:t>
            </a:r>
            <a:r>
              <a:rPr lang="en-ZA" dirty="0" err="1" smtClean="0"/>
              <a:t>Gewoonlik</a:t>
            </a:r>
            <a:r>
              <a:rPr lang="en-ZA" dirty="0" smtClean="0"/>
              <a:t> as </a:t>
            </a:r>
            <a:r>
              <a:rPr lang="en-ZA" dirty="0" err="1" smtClean="0"/>
              <a:t>dit</a:t>
            </a:r>
            <a:r>
              <a:rPr lang="en-ZA" dirty="0" smtClean="0"/>
              <a:t> so </a:t>
            </a:r>
            <a:r>
              <a:rPr lang="en-ZA" dirty="0" err="1" smtClean="0"/>
              <a:t>plaasvind</a:t>
            </a:r>
            <a:r>
              <a:rPr lang="en-ZA" dirty="0" smtClean="0"/>
              <a:t> </a:t>
            </a:r>
            <a:r>
              <a:rPr lang="en-ZA" dirty="0" err="1" smtClean="0"/>
              <a:t>hou</a:t>
            </a:r>
            <a:r>
              <a:rPr lang="en-ZA" dirty="0" smtClean="0"/>
              <a:t> die </a:t>
            </a:r>
            <a:r>
              <a:rPr lang="en-ZA" dirty="0" err="1" smtClean="0"/>
              <a:t>karakter</a:t>
            </a:r>
            <a:r>
              <a:rPr lang="en-ZA" dirty="0" smtClean="0"/>
              <a:t> </a:t>
            </a:r>
            <a:r>
              <a:rPr lang="en-ZA" dirty="0" err="1" smtClean="0"/>
              <a:t>bedreiging</a:t>
            </a:r>
            <a:r>
              <a:rPr lang="en-ZA" dirty="0" smtClean="0"/>
              <a:t> in.</a:t>
            </a:r>
          </a:p>
          <a:p>
            <a:pPr marL="136525" indent="0">
              <a:buFont typeface="Wingdings 2" pitchFamily="18" charset="2"/>
              <a:buNone/>
              <a:defRPr/>
            </a:pPr>
            <a:endParaRPr lang="en-ZA" dirty="0" smtClean="0"/>
          </a:p>
          <a:p>
            <a:pPr marL="136525" indent="0">
              <a:buFont typeface="Wingdings 2" pitchFamily="18" charset="2"/>
              <a:buNone/>
              <a:defRPr/>
            </a:pPr>
            <a:r>
              <a:rPr lang="en-ZA" dirty="0" err="1" smtClean="0"/>
              <a:t>Dramatiese</a:t>
            </a:r>
            <a:r>
              <a:rPr lang="en-ZA" dirty="0" smtClean="0"/>
              <a:t> </a:t>
            </a:r>
            <a:r>
              <a:rPr lang="en-ZA" dirty="0" err="1" smtClean="0"/>
              <a:t>effek</a:t>
            </a:r>
            <a:r>
              <a:rPr lang="en-ZA" dirty="0" smtClean="0"/>
              <a:t> word so </a:t>
            </a:r>
            <a:r>
              <a:rPr lang="en-ZA" dirty="0" err="1" smtClean="0"/>
              <a:t>geskep</a:t>
            </a:r>
            <a:r>
              <a:rPr lang="en-ZA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778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ZA" dirty="0" smtClean="0">
                <a:solidFill>
                  <a:schemeClr val="tx1"/>
                </a:solidFill>
              </a:rPr>
              <a:t>TAAL VAN DIE ROLPRENT</a:t>
            </a:r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470525"/>
          </a:xfrm>
        </p:spPr>
        <p:txBody>
          <a:bodyPr>
            <a:no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ZA" sz="2400" dirty="0" smtClean="0"/>
              <a:t>‘n </a:t>
            </a:r>
            <a:r>
              <a:rPr lang="en-ZA" sz="2400" dirty="0" err="1" smtClean="0"/>
              <a:t>Rolprent</a:t>
            </a:r>
            <a:r>
              <a:rPr lang="en-ZA" sz="2400" dirty="0" smtClean="0"/>
              <a:t> het </a:t>
            </a:r>
            <a:r>
              <a:rPr lang="en-ZA" sz="2400" dirty="0" err="1" smtClean="0"/>
              <a:t>sy</a:t>
            </a:r>
            <a:r>
              <a:rPr lang="en-ZA" sz="2400" dirty="0" smtClean="0"/>
              <a:t> </a:t>
            </a:r>
            <a:r>
              <a:rPr lang="en-ZA" sz="2400" dirty="0" err="1" smtClean="0"/>
              <a:t>eie</a:t>
            </a:r>
            <a:r>
              <a:rPr lang="en-ZA" sz="2400" dirty="0" smtClean="0"/>
              <a:t> </a:t>
            </a:r>
            <a:r>
              <a:rPr lang="en-ZA" sz="2400" dirty="0" err="1" smtClean="0"/>
              <a:t>kodes</a:t>
            </a:r>
            <a:r>
              <a:rPr lang="en-ZA" sz="2400" dirty="0" smtClean="0"/>
              <a:t> 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ZA" sz="2400" dirty="0" err="1" smtClean="0"/>
              <a:t>Bv</a:t>
            </a:r>
            <a:r>
              <a:rPr lang="en-ZA" sz="2400" dirty="0" smtClean="0"/>
              <a:t>.  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ZA" sz="2400" dirty="0"/>
              <a:t>	</a:t>
            </a:r>
            <a:r>
              <a:rPr lang="en-ZA" sz="2400" dirty="0" err="1" smtClean="0"/>
              <a:t>tegniese</a:t>
            </a:r>
            <a:r>
              <a:rPr lang="en-ZA" sz="2400" dirty="0" smtClean="0"/>
              <a:t> </a:t>
            </a:r>
            <a:r>
              <a:rPr lang="en-ZA" sz="2400" dirty="0" err="1" smtClean="0"/>
              <a:t>kodes</a:t>
            </a:r>
            <a:r>
              <a:rPr lang="en-ZA" sz="2400" dirty="0" smtClean="0"/>
              <a:t> </a:t>
            </a:r>
            <a:r>
              <a:rPr lang="en-ZA" sz="2400" dirty="0" err="1" smtClean="0"/>
              <a:t>bv</a:t>
            </a:r>
            <a:r>
              <a:rPr lang="en-ZA" sz="2400" dirty="0" smtClean="0"/>
              <a:t>. </a:t>
            </a:r>
            <a:r>
              <a:rPr lang="en-ZA" sz="2400" dirty="0" err="1" smtClean="0"/>
              <a:t>kamerahoek</a:t>
            </a:r>
            <a:endParaRPr lang="en-ZA" sz="2400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ZA" sz="2400" dirty="0" smtClean="0"/>
              <a:t>	</a:t>
            </a:r>
            <a:r>
              <a:rPr lang="en-ZA" sz="2400" dirty="0" err="1" smtClean="0"/>
              <a:t>simboliese</a:t>
            </a:r>
            <a:r>
              <a:rPr lang="en-ZA" sz="2400" dirty="0" smtClean="0"/>
              <a:t> </a:t>
            </a:r>
            <a:r>
              <a:rPr lang="en-ZA" sz="2400" dirty="0" err="1" smtClean="0"/>
              <a:t>kodes</a:t>
            </a:r>
            <a:r>
              <a:rPr lang="en-ZA" sz="2400" dirty="0" smtClean="0"/>
              <a:t> </a:t>
            </a:r>
            <a:r>
              <a:rPr lang="en-ZA" sz="2400" dirty="0" err="1" smtClean="0"/>
              <a:t>bv</a:t>
            </a:r>
            <a:r>
              <a:rPr lang="en-ZA" sz="2400" dirty="0" smtClean="0"/>
              <a:t>. </a:t>
            </a:r>
            <a:r>
              <a:rPr lang="en-ZA" sz="2400" dirty="0" err="1" smtClean="0"/>
              <a:t>kleur</a:t>
            </a:r>
            <a:r>
              <a:rPr lang="en-ZA" sz="2400" dirty="0" smtClean="0"/>
              <a:t> </a:t>
            </a:r>
            <a:r>
              <a:rPr lang="en-ZA" sz="2400" dirty="0" err="1" smtClean="0"/>
              <a:t>soos</a:t>
            </a:r>
            <a:r>
              <a:rPr lang="en-ZA" sz="2400" dirty="0" smtClean="0"/>
              <a:t> </a:t>
            </a:r>
            <a:r>
              <a:rPr lang="en-ZA" sz="2400" dirty="0" err="1" smtClean="0"/>
              <a:t>rooi</a:t>
            </a:r>
            <a:r>
              <a:rPr lang="en-ZA" sz="2400" dirty="0" smtClean="0"/>
              <a:t> - </a:t>
            </a:r>
            <a:r>
              <a:rPr lang="en-ZA" sz="2400" dirty="0" err="1" smtClean="0"/>
              <a:t>liefde</a:t>
            </a:r>
            <a:endParaRPr lang="en-ZA" sz="2400" dirty="0" smtClean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ZA" sz="2400" dirty="0"/>
              <a:t>	</a:t>
            </a:r>
            <a:r>
              <a:rPr lang="en-ZA" sz="2400" dirty="0" err="1" smtClean="0"/>
              <a:t>oudio-kodes</a:t>
            </a:r>
            <a:r>
              <a:rPr lang="en-ZA" sz="2400" dirty="0" smtClean="0"/>
              <a:t> </a:t>
            </a:r>
            <a:r>
              <a:rPr lang="en-ZA" sz="2400" dirty="0" err="1" smtClean="0"/>
              <a:t>bv</a:t>
            </a:r>
            <a:r>
              <a:rPr lang="en-ZA" sz="2400" dirty="0" smtClean="0"/>
              <a:t>. </a:t>
            </a:r>
            <a:r>
              <a:rPr lang="en-ZA" sz="2400" dirty="0" err="1" smtClean="0"/>
              <a:t>musiek</a:t>
            </a:r>
            <a:endParaRPr lang="en-ZA" sz="2400" dirty="0" smtClean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ZA" sz="2400" dirty="0"/>
              <a:t>	</a:t>
            </a:r>
            <a:r>
              <a:rPr lang="en-ZA" sz="2400" dirty="0" err="1" smtClean="0"/>
              <a:t>geskrewe</a:t>
            </a:r>
            <a:r>
              <a:rPr lang="en-ZA" sz="2400" dirty="0" smtClean="0"/>
              <a:t> </a:t>
            </a:r>
            <a:r>
              <a:rPr lang="en-ZA" sz="2400" dirty="0" err="1" smtClean="0"/>
              <a:t>kodes</a:t>
            </a:r>
            <a:r>
              <a:rPr lang="en-ZA" sz="2400" dirty="0" smtClean="0"/>
              <a:t> </a:t>
            </a:r>
            <a:r>
              <a:rPr lang="en-ZA" sz="2400" dirty="0" err="1" smtClean="0"/>
              <a:t>bv</a:t>
            </a:r>
            <a:r>
              <a:rPr lang="en-ZA" sz="2400" dirty="0" smtClean="0"/>
              <a:t>. </a:t>
            </a:r>
            <a:r>
              <a:rPr lang="en-ZA" sz="2400" dirty="0" err="1" smtClean="0"/>
              <a:t>geskrewe</a:t>
            </a:r>
            <a:r>
              <a:rPr lang="en-ZA" sz="2400" dirty="0" smtClean="0"/>
              <a:t> </a:t>
            </a:r>
            <a:r>
              <a:rPr lang="en-ZA" sz="2400" dirty="0" err="1" smtClean="0"/>
              <a:t>materiaal</a:t>
            </a:r>
            <a:r>
              <a:rPr lang="en-ZA" sz="2400" dirty="0" smtClean="0"/>
              <a:t>.</a:t>
            </a:r>
          </a:p>
          <a:p>
            <a:pPr marL="585216" lvl="1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Z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ZA" sz="2400" dirty="0" smtClean="0"/>
              <a:t>In ‘n </a:t>
            </a:r>
            <a:r>
              <a:rPr lang="en-ZA" sz="2400" dirty="0" err="1" smtClean="0"/>
              <a:t>swak</a:t>
            </a:r>
            <a:r>
              <a:rPr lang="en-ZA" sz="2400" dirty="0" smtClean="0"/>
              <a:t> </a:t>
            </a:r>
            <a:r>
              <a:rPr lang="en-ZA" sz="2400" dirty="0" err="1" smtClean="0"/>
              <a:t>rolprent</a:t>
            </a:r>
            <a:r>
              <a:rPr lang="en-ZA" sz="2400" dirty="0" smtClean="0"/>
              <a:t>, word die </a:t>
            </a:r>
            <a:r>
              <a:rPr lang="en-ZA" sz="2400" dirty="0" err="1" smtClean="0"/>
              <a:t>kodes</a:t>
            </a:r>
            <a:r>
              <a:rPr lang="en-ZA" sz="2400" dirty="0" smtClean="0"/>
              <a:t> op ‘n </a:t>
            </a:r>
            <a:r>
              <a:rPr lang="en-ZA" sz="2400" dirty="0" err="1" smtClean="0"/>
              <a:t>voorspelbare</a:t>
            </a:r>
            <a:r>
              <a:rPr lang="en-ZA" sz="2400" dirty="0" smtClean="0"/>
              <a:t> </a:t>
            </a:r>
            <a:r>
              <a:rPr lang="en-ZA" sz="2400" dirty="0" err="1" smtClean="0"/>
              <a:t>manier</a:t>
            </a:r>
            <a:r>
              <a:rPr lang="en-ZA" sz="2400" dirty="0" smtClean="0"/>
              <a:t> </a:t>
            </a:r>
            <a:r>
              <a:rPr lang="en-ZA" sz="2400" dirty="0" err="1" smtClean="0"/>
              <a:t>gebruik</a:t>
            </a:r>
            <a:r>
              <a:rPr lang="en-ZA" sz="2400" dirty="0" smtClean="0"/>
              <a:t> </a:t>
            </a:r>
            <a:r>
              <a:rPr lang="en-ZA" sz="2400" dirty="0" err="1" smtClean="0"/>
              <a:t>wat</a:t>
            </a:r>
            <a:r>
              <a:rPr lang="en-ZA" sz="2400" dirty="0" smtClean="0"/>
              <a:t> tot min </a:t>
            </a:r>
            <a:r>
              <a:rPr lang="en-ZA" sz="2400" dirty="0" err="1" smtClean="0"/>
              <a:t>bevrediging</a:t>
            </a:r>
            <a:r>
              <a:rPr lang="en-ZA" sz="2400" dirty="0" smtClean="0"/>
              <a:t> by die </a:t>
            </a:r>
            <a:r>
              <a:rPr lang="en-ZA" sz="2400" dirty="0" err="1" smtClean="0"/>
              <a:t>gehoor</a:t>
            </a:r>
            <a:r>
              <a:rPr lang="en-ZA" sz="2400" dirty="0" smtClean="0"/>
              <a:t> lei.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ZA" sz="24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ZA" sz="2400" dirty="0" smtClean="0"/>
              <a:t>Hoe </a:t>
            </a:r>
            <a:r>
              <a:rPr lang="en-ZA" sz="2400" dirty="0" err="1" smtClean="0"/>
              <a:t>meer</a:t>
            </a:r>
            <a:r>
              <a:rPr lang="en-ZA" sz="2400" dirty="0" smtClean="0"/>
              <a:t> ‘n </a:t>
            </a:r>
            <a:r>
              <a:rPr lang="en-ZA" sz="2400" dirty="0" err="1" smtClean="0"/>
              <a:t>regisseur</a:t>
            </a:r>
            <a:r>
              <a:rPr lang="en-ZA" sz="2400" dirty="0" smtClean="0"/>
              <a:t> </a:t>
            </a:r>
            <a:r>
              <a:rPr lang="en-ZA" sz="2400" dirty="0" err="1" smtClean="0"/>
              <a:t>suksesvol</a:t>
            </a:r>
            <a:r>
              <a:rPr lang="en-ZA" sz="2400" dirty="0" smtClean="0"/>
              <a:t> is </a:t>
            </a:r>
            <a:r>
              <a:rPr lang="en-ZA" sz="2400" dirty="0" err="1" smtClean="0"/>
              <a:t>om</a:t>
            </a:r>
            <a:r>
              <a:rPr lang="en-ZA" sz="2400" dirty="0" smtClean="0"/>
              <a:t> </a:t>
            </a:r>
            <a:r>
              <a:rPr lang="en-ZA" sz="2400" dirty="0" err="1" smtClean="0"/>
              <a:t>kodes</a:t>
            </a:r>
            <a:r>
              <a:rPr lang="en-ZA" sz="2400" dirty="0" smtClean="0"/>
              <a:t> </a:t>
            </a:r>
            <a:r>
              <a:rPr lang="en-ZA" sz="2400" dirty="0" err="1" smtClean="0"/>
              <a:t>te</a:t>
            </a:r>
            <a:r>
              <a:rPr lang="en-ZA" sz="2400" dirty="0" smtClean="0"/>
              <a:t> </a:t>
            </a:r>
            <a:r>
              <a:rPr lang="en-ZA" sz="2400" dirty="0" err="1" smtClean="0"/>
              <a:t>manupileer</a:t>
            </a:r>
            <a:r>
              <a:rPr lang="en-ZA" sz="2400" dirty="0" smtClean="0"/>
              <a:t> , hoe </a:t>
            </a:r>
            <a:r>
              <a:rPr lang="en-ZA" sz="2400" dirty="0" err="1" smtClean="0"/>
              <a:t>groter</a:t>
            </a:r>
            <a:r>
              <a:rPr lang="en-ZA" sz="2400" dirty="0" smtClean="0"/>
              <a:t> die </a:t>
            </a:r>
            <a:r>
              <a:rPr lang="en-ZA" sz="2400" dirty="0" err="1" smtClean="0"/>
              <a:t>illusie</a:t>
            </a:r>
            <a:r>
              <a:rPr lang="en-ZA" sz="2400" dirty="0" smtClean="0"/>
              <a:t> van </a:t>
            </a:r>
            <a:r>
              <a:rPr lang="en-ZA" sz="2400" dirty="0" err="1" smtClean="0"/>
              <a:t>werklikheid</a:t>
            </a:r>
            <a:r>
              <a:rPr lang="en-ZA" sz="2400" dirty="0" smtClean="0"/>
              <a:t> en </a:t>
            </a:r>
            <a:r>
              <a:rPr lang="en-ZA" sz="2400" dirty="0" err="1" smtClean="0"/>
              <a:t>meer</a:t>
            </a:r>
            <a:r>
              <a:rPr lang="en-ZA" sz="2400" dirty="0" smtClean="0"/>
              <a:t> </a:t>
            </a:r>
            <a:r>
              <a:rPr lang="en-ZA" sz="2400" dirty="0" err="1" smtClean="0"/>
              <a:t>bevrediging</a:t>
            </a:r>
            <a:r>
              <a:rPr lang="en-ZA" sz="2400" dirty="0" smtClean="0"/>
              <a:t> by die </a:t>
            </a:r>
            <a:r>
              <a:rPr lang="en-ZA" sz="2400" dirty="0" err="1" smtClean="0"/>
              <a:t>gehoor</a:t>
            </a:r>
            <a:r>
              <a:rPr lang="en-ZA" sz="2400" dirty="0" smtClean="0"/>
              <a:t>.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142035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019800"/>
          </a:xfrm>
        </p:spPr>
        <p:txBody>
          <a:bodyPr/>
          <a:lstStyle/>
          <a:p>
            <a:pPr>
              <a:defRPr/>
            </a:pPr>
            <a:r>
              <a:rPr lang="en-ZA" b="1" dirty="0" err="1" smtClean="0"/>
              <a:t>Kamera</a:t>
            </a:r>
            <a:r>
              <a:rPr lang="en-ZA" b="1" dirty="0" smtClean="0"/>
              <a:t> in die hand (Cinema </a:t>
            </a:r>
            <a:r>
              <a:rPr lang="en-ZA" b="1" dirty="0" err="1" smtClean="0"/>
              <a:t>verite</a:t>
            </a:r>
            <a:r>
              <a:rPr lang="en-ZA" b="1" dirty="0" smtClean="0"/>
              <a:t>)</a:t>
            </a:r>
          </a:p>
          <a:p>
            <a:pPr marL="136525" indent="0">
              <a:buFont typeface="Wingdings 2" pitchFamily="18" charset="2"/>
              <a:buNone/>
              <a:defRPr/>
            </a:pPr>
            <a:endParaRPr lang="en-ZA" dirty="0"/>
          </a:p>
          <a:p>
            <a:pPr marL="136525" indent="0">
              <a:buFont typeface="Wingdings 2" pitchFamily="18" charset="2"/>
              <a:buNone/>
              <a:defRPr/>
            </a:pPr>
            <a:r>
              <a:rPr lang="en-ZA" dirty="0" err="1" smtClean="0"/>
              <a:t>Dit</a:t>
            </a:r>
            <a:r>
              <a:rPr lang="en-ZA" dirty="0" smtClean="0"/>
              <a:t> is </a:t>
            </a:r>
            <a:r>
              <a:rPr lang="en-ZA" dirty="0" err="1" smtClean="0"/>
              <a:t>wanneer</a:t>
            </a:r>
            <a:r>
              <a:rPr lang="en-ZA" dirty="0" smtClean="0"/>
              <a:t> die </a:t>
            </a:r>
            <a:r>
              <a:rPr lang="en-ZA" dirty="0" err="1" smtClean="0"/>
              <a:t>kamera</a:t>
            </a:r>
            <a:r>
              <a:rPr lang="en-ZA" dirty="0" smtClean="0"/>
              <a:t> in die hand </a:t>
            </a:r>
            <a:r>
              <a:rPr lang="en-ZA" dirty="0" err="1" smtClean="0"/>
              <a:t>gehou</a:t>
            </a:r>
            <a:r>
              <a:rPr lang="en-ZA" dirty="0" smtClean="0"/>
              <a:t> word en </a:t>
            </a:r>
            <a:r>
              <a:rPr lang="en-ZA" dirty="0" err="1" smtClean="0"/>
              <a:t>skote</a:t>
            </a:r>
            <a:r>
              <a:rPr lang="en-ZA" dirty="0" smtClean="0"/>
              <a:t> </a:t>
            </a:r>
            <a:r>
              <a:rPr lang="en-ZA" dirty="0" err="1" smtClean="0"/>
              <a:t>geneem</a:t>
            </a:r>
            <a:r>
              <a:rPr lang="en-ZA" dirty="0" smtClean="0"/>
              <a:t> word. Die </a:t>
            </a:r>
            <a:r>
              <a:rPr lang="en-ZA" dirty="0" err="1" smtClean="0"/>
              <a:t>kamera</a:t>
            </a:r>
            <a:r>
              <a:rPr lang="en-ZA" dirty="0" smtClean="0"/>
              <a:t> is </a:t>
            </a:r>
            <a:r>
              <a:rPr lang="en-ZA" dirty="0" err="1" smtClean="0"/>
              <a:t>onstabiel</a:t>
            </a:r>
            <a:r>
              <a:rPr lang="en-ZA" dirty="0" smtClean="0"/>
              <a:t> en </a:t>
            </a:r>
            <a:r>
              <a:rPr lang="en-ZA" dirty="0" err="1" smtClean="0"/>
              <a:t>beweeg</a:t>
            </a:r>
            <a:r>
              <a:rPr lang="en-ZA" dirty="0" smtClean="0"/>
              <a:t> </a:t>
            </a:r>
            <a:r>
              <a:rPr lang="en-ZA" dirty="0" err="1" smtClean="0"/>
              <a:t>baie</a:t>
            </a:r>
            <a:r>
              <a:rPr lang="en-ZA" dirty="0" smtClean="0"/>
              <a:t> </a:t>
            </a:r>
            <a:r>
              <a:rPr lang="en-ZA" dirty="0" err="1" smtClean="0"/>
              <a:t>rond</a:t>
            </a:r>
            <a:r>
              <a:rPr lang="en-ZA" dirty="0" smtClean="0"/>
              <a:t>.</a:t>
            </a:r>
          </a:p>
          <a:p>
            <a:pPr marL="136525" indent="0">
              <a:buFont typeface="Wingdings 2" pitchFamily="18" charset="2"/>
              <a:buNone/>
              <a:defRPr/>
            </a:pPr>
            <a:r>
              <a:rPr lang="en-ZA" dirty="0"/>
              <a:t/>
            </a:r>
            <a:br>
              <a:rPr lang="en-ZA" dirty="0"/>
            </a:br>
            <a:r>
              <a:rPr lang="en-ZA" dirty="0" err="1" smtClean="0"/>
              <a:t>Dit</a:t>
            </a:r>
            <a:r>
              <a:rPr lang="en-ZA" dirty="0" smtClean="0"/>
              <a:t>  </a:t>
            </a:r>
            <a:r>
              <a:rPr lang="en-ZA" dirty="0" err="1" smtClean="0"/>
              <a:t>laat</a:t>
            </a:r>
            <a:r>
              <a:rPr lang="en-ZA" dirty="0" smtClean="0"/>
              <a:t> die </a:t>
            </a:r>
            <a:r>
              <a:rPr lang="en-ZA" dirty="0" err="1" smtClean="0"/>
              <a:t>kyker</a:t>
            </a:r>
            <a:r>
              <a:rPr lang="en-ZA" dirty="0" smtClean="0"/>
              <a:t> </a:t>
            </a:r>
            <a:r>
              <a:rPr lang="en-ZA" dirty="0" err="1" smtClean="0"/>
              <a:t>ongemaklik</a:t>
            </a:r>
            <a:r>
              <a:rPr lang="en-ZA" dirty="0" smtClean="0"/>
              <a:t> </a:t>
            </a:r>
            <a:r>
              <a:rPr lang="en-ZA" dirty="0" err="1" smtClean="0"/>
              <a:t>voel</a:t>
            </a:r>
            <a:r>
              <a:rPr lang="en-ZA" dirty="0" smtClean="0"/>
              <a:t> en </a:t>
            </a:r>
            <a:r>
              <a:rPr lang="en-ZA" dirty="0" err="1" smtClean="0"/>
              <a:t>dikwels</a:t>
            </a:r>
            <a:r>
              <a:rPr lang="en-ZA" dirty="0" smtClean="0"/>
              <a:t> skep </a:t>
            </a:r>
            <a:r>
              <a:rPr lang="en-ZA" dirty="0" err="1" smtClean="0"/>
              <a:t>dit</a:t>
            </a:r>
            <a:r>
              <a:rPr lang="en-ZA" dirty="0" smtClean="0"/>
              <a:t> die </a:t>
            </a:r>
            <a:r>
              <a:rPr lang="en-ZA" dirty="0" err="1" smtClean="0"/>
              <a:t>gevoel</a:t>
            </a:r>
            <a:r>
              <a:rPr lang="en-ZA" dirty="0" smtClean="0"/>
              <a:t> </a:t>
            </a:r>
            <a:r>
              <a:rPr lang="en-ZA" dirty="0" err="1" smtClean="0"/>
              <a:t>dat</a:t>
            </a:r>
            <a:r>
              <a:rPr lang="en-ZA" dirty="0" smtClean="0"/>
              <a:t> </a:t>
            </a:r>
            <a:r>
              <a:rPr lang="en-ZA" dirty="0" err="1" smtClean="0"/>
              <a:t>ons</a:t>
            </a:r>
            <a:r>
              <a:rPr lang="en-ZA" dirty="0" smtClean="0"/>
              <a:t> </a:t>
            </a:r>
            <a:r>
              <a:rPr lang="en-ZA" dirty="0" err="1" smtClean="0"/>
              <a:t>deur</a:t>
            </a:r>
            <a:r>
              <a:rPr lang="en-ZA" dirty="0" smtClean="0"/>
              <a:t> die </a:t>
            </a:r>
            <a:r>
              <a:rPr lang="en-ZA" dirty="0" err="1" smtClean="0"/>
              <a:t>oë</a:t>
            </a:r>
            <a:r>
              <a:rPr lang="en-ZA" dirty="0" smtClean="0"/>
              <a:t> van ‘n </a:t>
            </a:r>
            <a:r>
              <a:rPr lang="en-ZA" dirty="0" err="1" smtClean="0"/>
              <a:t>karakter</a:t>
            </a:r>
            <a:r>
              <a:rPr lang="en-ZA" dirty="0" smtClean="0"/>
              <a:t> </a:t>
            </a:r>
            <a:r>
              <a:rPr lang="en-ZA" dirty="0" err="1" smtClean="0"/>
              <a:t>kyk</a:t>
            </a:r>
            <a:r>
              <a:rPr lang="en-ZA" dirty="0" smtClean="0"/>
              <a:t>.</a:t>
            </a:r>
          </a:p>
          <a:p>
            <a:pPr marL="136525" indent="0">
              <a:buFont typeface="Wingdings 2" pitchFamily="18" charset="2"/>
              <a:buNone/>
              <a:defRPr/>
            </a:pPr>
            <a:endParaRPr lang="en-ZA" dirty="0"/>
          </a:p>
          <a:p>
            <a:pPr marL="136525" indent="0">
              <a:buFont typeface="Wingdings 2" pitchFamily="18" charset="2"/>
              <a:buNone/>
              <a:defRPr/>
            </a:pPr>
            <a:r>
              <a:rPr lang="en-ZA" dirty="0" err="1" smtClean="0"/>
              <a:t>Dit</a:t>
            </a:r>
            <a:r>
              <a:rPr lang="en-ZA" dirty="0" smtClean="0"/>
              <a:t> </a:t>
            </a:r>
            <a:r>
              <a:rPr lang="en-ZA" dirty="0" err="1" smtClean="0"/>
              <a:t>veroorsaak</a:t>
            </a:r>
            <a:r>
              <a:rPr lang="en-ZA" dirty="0" smtClean="0"/>
              <a:t> spanning en word </a:t>
            </a:r>
            <a:r>
              <a:rPr lang="en-ZA" dirty="0" err="1" smtClean="0"/>
              <a:t>dikwels</a:t>
            </a:r>
            <a:r>
              <a:rPr lang="en-ZA" dirty="0" smtClean="0"/>
              <a:t> in </a:t>
            </a:r>
            <a:r>
              <a:rPr lang="en-ZA" dirty="0" err="1" smtClean="0"/>
              <a:t>rillers</a:t>
            </a:r>
            <a:r>
              <a:rPr lang="en-ZA" dirty="0" smtClean="0"/>
              <a:t> </a:t>
            </a:r>
            <a:r>
              <a:rPr lang="en-ZA" dirty="0" err="1" smtClean="0"/>
              <a:t>gebruik</a:t>
            </a:r>
            <a:r>
              <a:rPr lang="en-ZA" dirty="0" smtClean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8656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775325"/>
          </a:xfrm>
        </p:spPr>
        <p:txBody>
          <a:bodyPr/>
          <a:lstStyle/>
          <a:p>
            <a:pPr>
              <a:defRPr/>
            </a:pPr>
            <a:r>
              <a:rPr lang="en-ZA" dirty="0" err="1" smtClean="0"/>
              <a:t>Inzoem</a:t>
            </a:r>
            <a:r>
              <a:rPr lang="en-ZA" dirty="0" smtClean="0"/>
              <a:t>: (Zoom in)</a:t>
            </a:r>
          </a:p>
          <a:p>
            <a:pPr marL="136525" indent="0">
              <a:buFont typeface="Wingdings 2" pitchFamily="18" charset="2"/>
              <a:buNone/>
              <a:defRPr/>
            </a:pPr>
            <a:endParaRPr lang="en-ZA" dirty="0"/>
          </a:p>
          <a:p>
            <a:pPr marL="136525" indent="0">
              <a:buFont typeface="Wingdings 2" pitchFamily="18" charset="2"/>
              <a:buNone/>
              <a:defRPr/>
            </a:pPr>
            <a:r>
              <a:rPr lang="en-ZA" dirty="0" err="1" smtClean="0"/>
              <a:t>Dit</a:t>
            </a:r>
            <a:r>
              <a:rPr lang="en-ZA" dirty="0" smtClean="0"/>
              <a:t> is </a:t>
            </a:r>
            <a:r>
              <a:rPr lang="en-ZA" dirty="0" err="1" smtClean="0"/>
              <a:t>wanneer</a:t>
            </a:r>
            <a:r>
              <a:rPr lang="en-ZA" dirty="0" smtClean="0"/>
              <a:t> die </a:t>
            </a:r>
            <a:r>
              <a:rPr lang="en-ZA" dirty="0" err="1" smtClean="0"/>
              <a:t>beeld</a:t>
            </a:r>
            <a:r>
              <a:rPr lang="en-ZA" dirty="0" smtClean="0"/>
              <a:t> van die </a:t>
            </a:r>
            <a:r>
              <a:rPr lang="en-ZA" dirty="0" err="1" smtClean="0"/>
              <a:t>voorwerp</a:t>
            </a:r>
            <a:r>
              <a:rPr lang="en-ZA" dirty="0" smtClean="0"/>
              <a:t> of </a:t>
            </a:r>
            <a:r>
              <a:rPr lang="en-ZA" dirty="0" err="1" smtClean="0"/>
              <a:t>persoon</a:t>
            </a:r>
            <a:r>
              <a:rPr lang="en-ZA" dirty="0" smtClean="0"/>
              <a:t> </a:t>
            </a:r>
            <a:r>
              <a:rPr lang="en-ZA" dirty="0" err="1" smtClean="0"/>
              <a:t>blitsvinnig</a:t>
            </a:r>
            <a:r>
              <a:rPr lang="en-ZA" dirty="0" smtClean="0"/>
              <a:t> </a:t>
            </a:r>
            <a:r>
              <a:rPr lang="en-ZA" dirty="0" err="1" smtClean="0"/>
              <a:t>na</a:t>
            </a:r>
            <a:r>
              <a:rPr lang="en-ZA" dirty="0" smtClean="0"/>
              <a:t> die </a:t>
            </a:r>
            <a:r>
              <a:rPr lang="en-ZA" dirty="0" err="1" smtClean="0"/>
              <a:t>kamera</a:t>
            </a:r>
            <a:r>
              <a:rPr lang="en-ZA" dirty="0" smtClean="0"/>
              <a:t> </a:t>
            </a:r>
            <a:r>
              <a:rPr lang="en-ZA" dirty="0" err="1" smtClean="0"/>
              <a:t>getrek</a:t>
            </a:r>
            <a:r>
              <a:rPr lang="en-ZA" dirty="0" smtClean="0"/>
              <a:t> word.</a:t>
            </a:r>
          </a:p>
          <a:p>
            <a:pPr marL="136525" indent="0">
              <a:buFont typeface="Wingdings 2" pitchFamily="18" charset="2"/>
              <a:buNone/>
              <a:defRPr/>
            </a:pPr>
            <a:endParaRPr lang="en-ZA" dirty="0"/>
          </a:p>
          <a:p>
            <a:pPr marL="136525" indent="0">
              <a:buFont typeface="Wingdings 2" pitchFamily="18" charset="2"/>
              <a:buNone/>
              <a:defRPr/>
            </a:pPr>
            <a:r>
              <a:rPr lang="en-ZA" dirty="0" err="1" smtClean="0"/>
              <a:t>Dit</a:t>
            </a:r>
            <a:r>
              <a:rPr lang="en-ZA" dirty="0" smtClean="0"/>
              <a:t> help </a:t>
            </a:r>
            <a:r>
              <a:rPr lang="en-ZA" dirty="0" err="1" smtClean="0"/>
              <a:t>ons</a:t>
            </a:r>
            <a:r>
              <a:rPr lang="en-ZA" dirty="0" smtClean="0"/>
              <a:t> </a:t>
            </a:r>
            <a:r>
              <a:rPr lang="en-ZA" dirty="0" err="1" smtClean="0"/>
              <a:t>om</a:t>
            </a:r>
            <a:r>
              <a:rPr lang="en-ZA" dirty="0" smtClean="0"/>
              <a:t> </a:t>
            </a:r>
            <a:r>
              <a:rPr lang="en-ZA" dirty="0" err="1" smtClean="0"/>
              <a:t>ons</a:t>
            </a:r>
            <a:r>
              <a:rPr lang="en-ZA" dirty="0" smtClean="0"/>
              <a:t> </a:t>
            </a:r>
            <a:r>
              <a:rPr lang="en-ZA" dirty="0" err="1" smtClean="0"/>
              <a:t>aandag</a:t>
            </a:r>
            <a:r>
              <a:rPr lang="en-ZA" dirty="0" smtClean="0"/>
              <a:t> </a:t>
            </a:r>
            <a:r>
              <a:rPr lang="en-ZA" dirty="0" err="1" smtClean="0"/>
              <a:t>slegs</a:t>
            </a:r>
            <a:r>
              <a:rPr lang="en-ZA" dirty="0" smtClean="0"/>
              <a:t> op </a:t>
            </a:r>
            <a:r>
              <a:rPr lang="en-ZA" dirty="0" err="1" smtClean="0"/>
              <a:t>daardie</a:t>
            </a:r>
            <a:r>
              <a:rPr lang="en-ZA" dirty="0" smtClean="0"/>
              <a:t> </a:t>
            </a:r>
            <a:r>
              <a:rPr lang="en-ZA" dirty="0" err="1" smtClean="0"/>
              <a:t>persoon</a:t>
            </a:r>
            <a:r>
              <a:rPr lang="en-ZA" dirty="0"/>
              <a:t>,</a:t>
            </a:r>
            <a:r>
              <a:rPr lang="en-ZA" dirty="0" smtClean="0"/>
              <a:t> </a:t>
            </a:r>
            <a:r>
              <a:rPr lang="en-ZA" dirty="0" err="1" smtClean="0"/>
              <a:t>sy</a:t>
            </a:r>
            <a:r>
              <a:rPr lang="en-ZA" dirty="0" smtClean="0"/>
              <a:t> </a:t>
            </a:r>
            <a:r>
              <a:rPr lang="en-ZA" dirty="0" err="1" smtClean="0"/>
              <a:t>woorde</a:t>
            </a:r>
            <a:r>
              <a:rPr lang="en-ZA" dirty="0" smtClean="0"/>
              <a:t> en </a:t>
            </a:r>
            <a:r>
              <a:rPr lang="en-ZA" dirty="0" err="1" smtClean="0"/>
              <a:t>dade</a:t>
            </a:r>
            <a:r>
              <a:rPr lang="en-ZA" dirty="0" smtClean="0"/>
              <a:t> </a:t>
            </a:r>
            <a:r>
              <a:rPr lang="en-ZA" dirty="0" err="1" smtClean="0"/>
              <a:t>te</a:t>
            </a:r>
            <a:r>
              <a:rPr lang="en-ZA" dirty="0" smtClean="0"/>
              <a:t> </a:t>
            </a:r>
            <a:r>
              <a:rPr lang="en-ZA" dirty="0" err="1" smtClean="0"/>
              <a:t>vestig</a:t>
            </a:r>
            <a:r>
              <a:rPr lang="en-ZA" dirty="0" smtClean="0"/>
              <a:t>.</a:t>
            </a:r>
          </a:p>
          <a:p>
            <a:pPr>
              <a:defRPr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1446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775325"/>
          </a:xfrm>
        </p:spPr>
        <p:txBody>
          <a:bodyPr/>
          <a:lstStyle/>
          <a:p>
            <a:pPr marL="136525" indent="0">
              <a:buFont typeface="Wingdings 2" pitchFamily="18" charset="2"/>
              <a:buNone/>
            </a:pPr>
            <a:r>
              <a:rPr lang="en-ZA" sz="32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INZOEM: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9344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41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775325"/>
          </a:xfrm>
        </p:spPr>
        <p:txBody>
          <a:bodyPr/>
          <a:lstStyle/>
          <a:p>
            <a:pPr marL="136525" indent="0">
              <a:buFont typeface="Wingdings 2" pitchFamily="18" charset="2"/>
              <a:buNone/>
            </a:pPr>
            <a:r>
              <a:rPr lang="en-ZA" b="1" smtClean="0">
                <a:solidFill>
                  <a:srgbClr val="FF0000"/>
                </a:solidFill>
                <a:latin typeface="Arial" charset="0"/>
                <a:cs typeface="Arial" charset="0"/>
              </a:rPr>
              <a:t>INZOEM:</a:t>
            </a:r>
          </a:p>
          <a:p>
            <a:pPr marL="136525" indent="0">
              <a:buFont typeface="Wingdings 2" pitchFamily="18" charset="2"/>
              <a:buNone/>
            </a:pPr>
            <a:endParaRPr lang="en-ZA" smtClean="0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519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66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927725"/>
          </a:xfrm>
        </p:spPr>
        <p:txBody>
          <a:bodyPr/>
          <a:lstStyle/>
          <a:p>
            <a:pPr>
              <a:defRPr/>
            </a:pPr>
            <a:r>
              <a:rPr lang="en-ZA" dirty="0" err="1" smtClean="0"/>
              <a:t>Uitzoem</a:t>
            </a:r>
            <a:r>
              <a:rPr lang="en-ZA" dirty="0" smtClean="0"/>
              <a:t> ( Zoom out)</a:t>
            </a:r>
          </a:p>
          <a:p>
            <a:pPr>
              <a:defRPr/>
            </a:pPr>
            <a:endParaRPr lang="en-ZA" dirty="0"/>
          </a:p>
          <a:p>
            <a:pPr marL="136525" indent="0">
              <a:buFont typeface="Wingdings 2" pitchFamily="18" charset="2"/>
              <a:buNone/>
              <a:defRPr/>
            </a:pPr>
            <a:r>
              <a:rPr lang="en-ZA" dirty="0" err="1" smtClean="0"/>
              <a:t>Dit</a:t>
            </a:r>
            <a:r>
              <a:rPr lang="en-ZA" dirty="0" smtClean="0"/>
              <a:t> is </a:t>
            </a:r>
            <a:r>
              <a:rPr lang="en-ZA" dirty="0" err="1" smtClean="0"/>
              <a:t>wanneer</a:t>
            </a:r>
            <a:r>
              <a:rPr lang="en-ZA" dirty="0" smtClean="0"/>
              <a:t> die lens </a:t>
            </a:r>
            <a:r>
              <a:rPr lang="en-ZA" dirty="0" err="1" smtClean="0"/>
              <a:t>wegbeweeg</a:t>
            </a:r>
            <a:r>
              <a:rPr lang="en-ZA" dirty="0" smtClean="0"/>
              <a:t> en die </a:t>
            </a:r>
            <a:r>
              <a:rPr lang="en-ZA" dirty="0" err="1" smtClean="0"/>
              <a:t>beeld</a:t>
            </a:r>
            <a:r>
              <a:rPr lang="en-ZA" dirty="0" smtClean="0"/>
              <a:t> </a:t>
            </a:r>
            <a:r>
              <a:rPr lang="en-ZA" dirty="0" err="1" smtClean="0"/>
              <a:t>klein</a:t>
            </a:r>
            <a:r>
              <a:rPr lang="en-ZA" dirty="0" smtClean="0"/>
              <a:t> </a:t>
            </a:r>
            <a:r>
              <a:rPr lang="en-ZA" dirty="0" err="1" smtClean="0"/>
              <a:t>raak</a:t>
            </a:r>
            <a:r>
              <a:rPr lang="en-ZA" dirty="0" smtClean="0"/>
              <a:t>.</a:t>
            </a:r>
          </a:p>
          <a:p>
            <a:pPr marL="136525" indent="0">
              <a:buFont typeface="Wingdings 2" pitchFamily="18" charset="2"/>
              <a:buNone/>
              <a:defRPr/>
            </a:pPr>
            <a:endParaRPr lang="en-ZA" dirty="0"/>
          </a:p>
          <a:p>
            <a:pPr marL="136525" indent="0">
              <a:buFont typeface="Wingdings 2" pitchFamily="18" charset="2"/>
              <a:buNone/>
              <a:defRPr/>
            </a:pPr>
            <a:r>
              <a:rPr lang="en-ZA" dirty="0" err="1" smtClean="0"/>
              <a:t>Dit</a:t>
            </a:r>
            <a:r>
              <a:rPr lang="en-ZA" dirty="0" smtClean="0"/>
              <a:t> dui </a:t>
            </a:r>
            <a:r>
              <a:rPr lang="en-ZA" dirty="0" err="1" smtClean="0"/>
              <a:t>daarop</a:t>
            </a:r>
            <a:r>
              <a:rPr lang="en-ZA" dirty="0" smtClean="0"/>
              <a:t> </a:t>
            </a:r>
            <a:r>
              <a:rPr lang="en-ZA" dirty="0" err="1" smtClean="0"/>
              <a:t>dat</a:t>
            </a:r>
            <a:r>
              <a:rPr lang="en-ZA" dirty="0" smtClean="0"/>
              <a:t> die spanning </a:t>
            </a:r>
            <a:r>
              <a:rPr lang="en-ZA" dirty="0" err="1" smtClean="0"/>
              <a:t>afgeneem</a:t>
            </a:r>
            <a:r>
              <a:rPr lang="en-ZA" dirty="0" smtClean="0"/>
              <a:t> het en </a:t>
            </a:r>
            <a:r>
              <a:rPr lang="en-ZA" dirty="0" err="1" smtClean="0"/>
              <a:t>dit</a:t>
            </a:r>
            <a:r>
              <a:rPr lang="en-ZA" dirty="0" smtClean="0"/>
              <a:t> </a:t>
            </a:r>
            <a:r>
              <a:rPr lang="en-ZA" dirty="0" err="1" smtClean="0"/>
              <a:t>plaas</a:t>
            </a:r>
            <a:r>
              <a:rPr lang="en-ZA" dirty="0" smtClean="0"/>
              <a:t> </a:t>
            </a:r>
            <a:r>
              <a:rPr lang="en-ZA" dirty="0" err="1" smtClean="0"/>
              <a:t>ook</a:t>
            </a:r>
            <a:r>
              <a:rPr lang="en-ZA" dirty="0" smtClean="0"/>
              <a:t> die </a:t>
            </a:r>
            <a:r>
              <a:rPr lang="en-ZA" dirty="0" err="1" smtClean="0"/>
              <a:t>karakter</a:t>
            </a:r>
            <a:r>
              <a:rPr lang="en-ZA" dirty="0" smtClean="0"/>
              <a:t> in die </a:t>
            </a:r>
            <a:r>
              <a:rPr lang="en-ZA" dirty="0" err="1" smtClean="0"/>
              <a:t>ruimte</a:t>
            </a:r>
            <a:r>
              <a:rPr lang="en-ZA" dirty="0" smtClean="0"/>
              <a:t> </a:t>
            </a:r>
            <a:r>
              <a:rPr lang="en-ZA" dirty="0" err="1" smtClean="0"/>
              <a:t>waarin</a:t>
            </a:r>
            <a:r>
              <a:rPr lang="en-ZA" dirty="0" smtClean="0"/>
              <a:t> </a:t>
            </a:r>
            <a:r>
              <a:rPr lang="en-ZA" dirty="0" err="1" smtClean="0"/>
              <a:t>hul</a:t>
            </a:r>
            <a:r>
              <a:rPr lang="en-ZA" dirty="0" smtClean="0"/>
              <a:t> </a:t>
            </a:r>
            <a:r>
              <a:rPr lang="en-ZA" dirty="0" err="1" smtClean="0"/>
              <a:t>beweeg</a:t>
            </a:r>
            <a:r>
              <a:rPr lang="en-ZA" dirty="0" smtClean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6047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775325"/>
          </a:xfrm>
        </p:spPr>
        <p:txBody>
          <a:bodyPr/>
          <a:lstStyle/>
          <a:p>
            <a:pPr>
              <a:defRPr/>
            </a:pPr>
            <a:r>
              <a:rPr lang="en-ZA" dirty="0" err="1" smtClean="0"/>
              <a:t>Glipfokus</a:t>
            </a:r>
            <a:r>
              <a:rPr lang="en-ZA" dirty="0" smtClean="0"/>
              <a:t>: (Focus pulling)</a:t>
            </a:r>
          </a:p>
          <a:p>
            <a:pPr marL="136525" indent="0">
              <a:buFont typeface="Wingdings 2" pitchFamily="18" charset="2"/>
              <a:buNone/>
              <a:defRPr/>
            </a:pPr>
            <a:r>
              <a:rPr lang="en-ZA" dirty="0"/>
              <a:t> </a:t>
            </a:r>
            <a:r>
              <a:rPr lang="en-ZA" dirty="0" err="1" smtClean="0"/>
              <a:t>Dit</a:t>
            </a:r>
            <a:r>
              <a:rPr lang="en-ZA" dirty="0" smtClean="0"/>
              <a:t> </a:t>
            </a:r>
            <a:r>
              <a:rPr lang="en-ZA" dirty="0" err="1" smtClean="0"/>
              <a:t>gebeur</a:t>
            </a:r>
            <a:r>
              <a:rPr lang="en-ZA" dirty="0" smtClean="0"/>
              <a:t> as die </a:t>
            </a:r>
            <a:r>
              <a:rPr lang="en-ZA" dirty="0" err="1" smtClean="0"/>
              <a:t>beeld</a:t>
            </a:r>
            <a:r>
              <a:rPr lang="en-ZA" dirty="0" smtClean="0"/>
              <a:t> van die </a:t>
            </a:r>
            <a:r>
              <a:rPr lang="en-ZA" dirty="0" err="1" smtClean="0"/>
              <a:t>karakters</a:t>
            </a:r>
            <a:r>
              <a:rPr lang="en-ZA" dirty="0" smtClean="0"/>
              <a:t> </a:t>
            </a:r>
            <a:r>
              <a:rPr lang="en-ZA" dirty="0" err="1" smtClean="0"/>
              <a:t>dikwels</a:t>
            </a:r>
            <a:r>
              <a:rPr lang="en-ZA" dirty="0" smtClean="0"/>
              <a:t> in en </a:t>
            </a:r>
            <a:r>
              <a:rPr lang="en-ZA" dirty="0" err="1" smtClean="0"/>
              <a:t>dan</a:t>
            </a:r>
            <a:r>
              <a:rPr lang="en-ZA" dirty="0" smtClean="0"/>
              <a:t> </a:t>
            </a:r>
            <a:r>
              <a:rPr lang="en-ZA" dirty="0" err="1" smtClean="0"/>
              <a:t>weer</a:t>
            </a:r>
            <a:r>
              <a:rPr lang="en-ZA" dirty="0" smtClean="0"/>
              <a:t> </a:t>
            </a:r>
            <a:r>
              <a:rPr lang="en-ZA" dirty="0" err="1" smtClean="0"/>
              <a:t>uit</a:t>
            </a:r>
            <a:r>
              <a:rPr lang="en-ZA" dirty="0" smtClean="0"/>
              <a:t> </a:t>
            </a:r>
            <a:r>
              <a:rPr lang="en-ZA" dirty="0" err="1" smtClean="0"/>
              <a:t>fokus</a:t>
            </a:r>
            <a:r>
              <a:rPr lang="en-ZA" dirty="0" smtClean="0"/>
              <a:t> </a:t>
            </a:r>
            <a:r>
              <a:rPr lang="en-ZA" dirty="0" err="1" smtClean="0"/>
              <a:t>gebring</a:t>
            </a:r>
            <a:r>
              <a:rPr lang="en-ZA" dirty="0" smtClean="0"/>
              <a:t> word.</a:t>
            </a:r>
          </a:p>
          <a:p>
            <a:pPr marL="136525" indent="0">
              <a:buFont typeface="Wingdings 2" pitchFamily="18" charset="2"/>
              <a:buNone/>
              <a:defRPr/>
            </a:pPr>
            <a:endParaRPr lang="en-ZA" dirty="0"/>
          </a:p>
          <a:p>
            <a:pPr marL="136525" indent="0">
              <a:buFont typeface="Wingdings 2" pitchFamily="18" charset="2"/>
              <a:buNone/>
              <a:defRPr/>
            </a:pPr>
            <a:r>
              <a:rPr lang="en-ZA" dirty="0" err="1" smtClean="0"/>
              <a:t>Dit</a:t>
            </a:r>
            <a:r>
              <a:rPr lang="en-ZA" dirty="0" smtClean="0"/>
              <a:t> help </a:t>
            </a:r>
            <a:r>
              <a:rPr lang="en-ZA" dirty="0" err="1" smtClean="0"/>
              <a:t>om</a:t>
            </a:r>
            <a:r>
              <a:rPr lang="en-ZA" dirty="0" smtClean="0"/>
              <a:t> die </a:t>
            </a:r>
            <a:r>
              <a:rPr lang="en-ZA" dirty="0" err="1" smtClean="0"/>
              <a:t>belangrikheid</a:t>
            </a:r>
            <a:r>
              <a:rPr lang="en-ZA" dirty="0" smtClean="0"/>
              <a:t> van die </a:t>
            </a:r>
            <a:r>
              <a:rPr lang="en-ZA" dirty="0" err="1" smtClean="0"/>
              <a:t>karakter</a:t>
            </a:r>
            <a:r>
              <a:rPr lang="en-ZA" dirty="0" smtClean="0"/>
              <a:t> in </a:t>
            </a:r>
            <a:r>
              <a:rPr lang="en-ZA" dirty="0" err="1" smtClean="0"/>
              <a:t>daardie</a:t>
            </a:r>
            <a:r>
              <a:rPr lang="en-ZA" dirty="0" smtClean="0"/>
              <a:t> </a:t>
            </a:r>
            <a:r>
              <a:rPr lang="en-ZA" dirty="0" err="1" smtClean="0"/>
              <a:t>spesifieke</a:t>
            </a:r>
            <a:r>
              <a:rPr lang="en-ZA" dirty="0" smtClean="0"/>
              <a:t> </a:t>
            </a:r>
            <a:r>
              <a:rPr lang="en-ZA" dirty="0" err="1" smtClean="0"/>
              <a:t>toneel</a:t>
            </a:r>
            <a:r>
              <a:rPr lang="en-ZA" dirty="0" smtClean="0"/>
              <a:t> </a:t>
            </a:r>
            <a:r>
              <a:rPr lang="en-ZA" dirty="0" err="1" smtClean="0"/>
              <a:t>te</a:t>
            </a:r>
            <a:r>
              <a:rPr lang="en-ZA" dirty="0" smtClean="0"/>
              <a:t> </a:t>
            </a:r>
            <a:r>
              <a:rPr lang="en-ZA" dirty="0" err="1" smtClean="0"/>
              <a:t>beklemtoon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485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229600" cy="5715000"/>
          </a:xfrm>
        </p:spPr>
        <p:txBody>
          <a:bodyPr/>
          <a:lstStyle/>
          <a:p>
            <a:pPr>
              <a:defRPr/>
            </a:pPr>
            <a:r>
              <a:rPr lang="en-ZA" b="1" dirty="0" err="1" smtClean="0"/>
              <a:t>Mediumskoot</a:t>
            </a:r>
            <a:r>
              <a:rPr lang="en-ZA" b="1" dirty="0" smtClean="0"/>
              <a:t>:</a:t>
            </a:r>
          </a:p>
          <a:p>
            <a:pPr marL="136525" indent="0">
              <a:buFont typeface="Wingdings 2" pitchFamily="18" charset="2"/>
              <a:buNone/>
              <a:defRPr/>
            </a:pPr>
            <a:endParaRPr lang="en-ZA" dirty="0"/>
          </a:p>
          <a:p>
            <a:pPr marL="136525" indent="0">
              <a:buFont typeface="Wingdings 2" pitchFamily="18" charset="2"/>
              <a:buNone/>
              <a:defRPr/>
            </a:pPr>
            <a:r>
              <a:rPr lang="en-ZA" dirty="0" err="1" smtClean="0"/>
              <a:t>Dit</a:t>
            </a:r>
            <a:r>
              <a:rPr lang="en-ZA" dirty="0" smtClean="0"/>
              <a:t> word </a:t>
            </a:r>
            <a:r>
              <a:rPr lang="en-ZA" dirty="0" err="1" smtClean="0"/>
              <a:t>gewoonlik</a:t>
            </a:r>
            <a:r>
              <a:rPr lang="en-ZA" dirty="0" smtClean="0"/>
              <a:t> so </a:t>
            </a:r>
            <a:r>
              <a:rPr lang="en-ZA" dirty="0" err="1" smtClean="0"/>
              <a:t>geneem</a:t>
            </a:r>
            <a:r>
              <a:rPr lang="en-ZA" dirty="0" smtClean="0"/>
              <a:t> </a:t>
            </a:r>
            <a:r>
              <a:rPr lang="en-ZA" dirty="0" err="1" smtClean="0"/>
              <a:t>dat</a:t>
            </a:r>
            <a:r>
              <a:rPr lang="en-ZA" dirty="0" smtClean="0"/>
              <a:t> die </a:t>
            </a:r>
            <a:r>
              <a:rPr lang="en-ZA" dirty="0" err="1" smtClean="0"/>
              <a:t>karakter</a:t>
            </a:r>
            <a:r>
              <a:rPr lang="en-ZA" dirty="0" smtClean="0"/>
              <a:t> se </a:t>
            </a:r>
            <a:r>
              <a:rPr lang="en-ZA" dirty="0" err="1" smtClean="0"/>
              <a:t>bolyf</a:t>
            </a:r>
            <a:r>
              <a:rPr lang="en-ZA" dirty="0" smtClean="0"/>
              <a:t> </a:t>
            </a:r>
            <a:r>
              <a:rPr lang="en-ZA" dirty="0" err="1" smtClean="0"/>
              <a:t>ook</a:t>
            </a:r>
            <a:r>
              <a:rPr lang="en-ZA" dirty="0" smtClean="0"/>
              <a:t> </a:t>
            </a:r>
            <a:r>
              <a:rPr lang="en-ZA" dirty="0" err="1" smtClean="0"/>
              <a:t>afgeneem</a:t>
            </a:r>
            <a:r>
              <a:rPr lang="en-ZA" dirty="0" smtClean="0"/>
              <a:t> word. </a:t>
            </a:r>
          </a:p>
          <a:p>
            <a:pPr marL="136525" indent="0">
              <a:buFont typeface="Wingdings 2" pitchFamily="18" charset="2"/>
              <a:buNone/>
              <a:defRPr/>
            </a:pPr>
            <a:endParaRPr lang="en-ZA" dirty="0"/>
          </a:p>
          <a:p>
            <a:pPr marL="136525" indent="0">
              <a:buFont typeface="Wingdings 2" pitchFamily="18" charset="2"/>
              <a:buNone/>
              <a:defRPr/>
            </a:pPr>
            <a:r>
              <a:rPr lang="en-ZA" dirty="0" smtClean="0"/>
              <a:t>Die </a:t>
            </a:r>
            <a:r>
              <a:rPr lang="en-ZA" dirty="0" err="1" smtClean="0"/>
              <a:t>gesigsuitdrukking</a:t>
            </a:r>
            <a:r>
              <a:rPr lang="en-ZA" dirty="0" smtClean="0"/>
              <a:t> en </a:t>
            </a:r>
            <a:r>
              <a:rPr lang="en-ZA" dirty="0" err="1" smtClean="0"/>
              <a:t>lyftaal</a:t>
            </a:r>
            <a:r>
              <a:rPr lang="en-ZA" dirty="0" smtClean="0"/>
              <a:t> </a:t>
            </a:r>
            <a:r>
              <a:rPr lang="en-ZA" dirty="0" err="1" smtClean="0"/>
              <a:t>kan</a:t>
            </a:r>
            <a:r>
              <a:rPr lang="en-ZA" dirty="0" smtClean="0"/>
              <a:t> </a:t>
            </a:r>
            <a:r>
              <a:rPr lang="en-ZA" dirty="0" err="1" smtClean="0"/>
              <a:t>waargeneem</a:t>
            </a:r>
            <a:r>
              <a:rPr lang="en-ZA" dirty="0" smtClean="0"/>
              <a:t> word.</a:t>
            </a:r>
          </a:p>
          <a:p>
            <a:pPr marL="136525" indent="0">
              <a:buFont typeface="Wingdings 2" pitchFamily="18" charset="2"/>
              <a:buNone/>
              <a:defRPr/>
            </a:pPr>
            <a:endParaRPr lang="en-ZA" dirty="0"/>
          </a:p>
          <a:p>
            <a:pPr marL="136525" indent="0">
              <a:buFont typeface="Wingdings 2" pitchFamily="18" charset="2"/>
              <a:buNone/>
              <a:defRPr/>
            </a:pPr>
            <a:r>
              <a:rPr lang="en-ZA" dirty="0" err="1" smtClean="0"/>
              <a:t>Gewoonlik</a:t>
            </a:r>
            <a:r>
              <a:rPr lang="en-ZA" dirty="0" smtClean="0"/>
              <a:t> word </a:t>
            </a:r>
            <a:r>
              <a:rPr lang="en-ZA" dirty="0" err="1" smtClean="0"/>
              <a:t>dit</a:t>
            </a:r>
            <a:r>
              <a:rPr lang="en-ZA" dirty="0" smtClean="0"/>
              <a:t> </a:t>
            </a:r>
            <a:r>
              <a:rPr lang="en-ZA" dirty="0" err="1" smtClean="0"/>
              <a:t>gebruik</a:t>
            </a:r>
            <a:r>
              <a:rPr lang="en-ZA" dirty="0" smtClean="0"/>
              <a:t> </a:t>
            </a:r>
            <a:r>
              <a:rPr lang="en-ZA" dirty="0" err="1" smtClean="0"/>
              <a:t>om</a:t>
            </a:r>
            <a:r>
              <a:rPr lang="en-ZA" dirty="0" smtClean="0"/>
              <a:t> </a:t>
            </a:r>
            <a:r>
              <a:rPr lang="en-ZA" dirty="0" err="1" smtClean="0"/>
              <a:t>inligting</a:t>
            </a:r>
            <a:r>
              <a:rPr lang="en-ZA" dirty="0" smtClean="0"/>
              <a:t> </a:t>
            </a:r>
            <a:r>
              <a:rPr lang="en-ZA" dirty="0" err="1" smtClean="0"/>
              <a:t>oor</a:t>
            </a:r>
            <a:r>
              <a:rPr lang="en-ZA" dirty="0" smtClean="0"/>
              <a:t> </a:t>
            </a:r>
            <a:r>
              <a:rPr lang="en-ZA" dirty="0" err="1" smtClean="0"/>
              <a:t>te</a:t>
            </a:r>
            <a:r>
              <a:rPr lang="en-ZA" dirty="0" smtClean="0"/>
              <a:t> </a:t>
            </a:r>
            <a:r>
              <a:rPr lang="en-ZA" dirty="0" err="1" smtClean="0"/>
              <a:t>dra</a:t>
            </a:r>
            <a:r>
              <a:rPr lang="en-ZA" dirty="0" smtClean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1585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274638"/>
            <a:ext cx="4267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ZA" sz="32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MEDIUMSKOTE</a:t>
            </a:r>
            <a:endParaRPr lang="en-ZA" sz="3200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vlc-record-2014-08-03-19h38m48s-dvd____F__-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75" y="0"/>
            <a:ext cx="4191000" cy="3352800"/>
          </a:xfrm>
        </p:spPr>
      </p:pic>
      <p:pic>
        <p:nvPicPr>
          <p:cNvPr id="4" name="vlc-record-2014-08-03-19h34m22s-dvd____F__-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29000"/>
            <a:ext cx="426720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Box 2"/>
          <p:cNvSpPr txBox="1">
            <a:spLocks noChangeArrowheads="1"/>
          </p:cNvSpPr>
          <p:nvPr/>
        </p:nvSpPr>
        <p:spPr bwMode="auto">
          <a:xfrm>
            <a:off x="228600" y="3657600"/>
            <a:ext cx="42672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3200">
                <a:solidFill>
                  <a:prstClr val="black"/>
                </a:solidFill>
              </a:rPr>
              <a:t>Dit  word gebruik as  inligting oorgedra word. Die inligting wat hier gegee word is dan die belangrikste aspek.</a:t>
            </a:r>
          </a:p>
        </p:txBody>
      </p:sp>
    </p:spTree>
    <p:extLst>
      <p:ext uri="{BB962C8B-B14F-4D97-AF65-F5344CB8AC3E}">
        <p14:creationId xmlns:p14="http://schemas.microsoft.com/office/powerpoint/2010/main" val="3280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943600"/>
          </a:xfrm>
        </p:spPr>
        <p:txBody>
          <a:bodyPr/>
          <a:lstStyle/>
          <a:p>
            <a:pPr>
              <a:defRPr/>
            </a:pPr>
            <a:r>
              <a:rPr lang="en-ZA" dirty="0" err="1" smtClean="0"/>
              <a:t>Verskoot</a:t>
            </a:r>
            <a:r>
              <a:rPr lang="en-ZA" dirty="0" smtClean="0"/>
              <a:t>:</a:t>
            </a:r>
          </a:p>
          <a:p>
            <a:pPr marL="136525" indent="0">
              <a:buFont typeface="Wingdings 2" pitchFamily="18" charset="2"/>
              <a:buNone/>
              <a:defRPr/>
            </a:pPr>
            <a:endParaRPr lang="en-ZA" dirty="0"/>
          </a:p>
          <a:p>
            <a:pPr marL="136525" indent="0">
              <a:buFont typeface="Wingdings 2" pitchFamily="18" charset="2"/>
              <a:buNone/>
              <a:defRPr/>
            </a:pPr>
            <a:r>
              <a:rPr lang="en-ZA" dirty="0" err="1" smtClean="0"/>
              <a:t>Dit</a:t>
            </a:r>
            <a:r>
              <a:rPr lang="en-ZA" dirty="0" smtClean="0"/>
              <a:t> </a:t>
            </a:r>
            <a:r>
              <a:rPr lang="en-ZA" dirty="0" err="1" smtClean="0"/>
              <a:t>beslaan</a:t>
            </a:r>
            <a:r>
              <a:rPr lang="en-ZA" dirty="0" smtClean="0"/>
              <a:t> ‘n </a:t>
            </a:r>
            <a:r>
              <a:rPr lang="en-ZA" dirty="0" err="1" smtClean="0"/>
              <a:t>groot</a:t>
            </a:r>
            <a:r>
              <a:rPr lang="en-ZA" dirty="0" smtClean="0"/>
              <a:t> </a:t>
            </a:r>
            <a:r>
              <a:rPr lang="en-ZA" dirty="0" err="1" smtClean="0"/>
              <a:t>oppervlakte</a:t>
            </a:r>
            <a:r>
              <a:rPr lang="en-ZA" dirty="0" smtClean="0"/>
              <a:t> en die </a:t>
            </a:r>
            <a:r>
              <a:rPr lang="en-ZA" dirty="0" err="1" smtClean="0"/>
              <a:t>voorwerp</a:t>
            </a:r>
            <a:r>
              <a:rPr lang="en-ZA" dirty="0" smtClean="0"/>
              <a:t> of </a:t>
            </a:r>
            <a:r>
              <a:rPr lang="en-ZA" dirty="0" err="1" smtClean="0"/>
              <a:t>karakter</a:t>
            </a:r>
            <a:r>
              <a:rPr lang="en-ZA" dirty="0" smtClean="0"/>
              <a:t> is </a:t>
            </a:r>
            <a:r>
              <a:rPr lang="en-ZA" dirty="0" err="1" smtClean="0"/>
              <a:t>dikwels</a:t>
            </a:r>
            <a:r>
              <a:rPr lang="en-ZA" dirty="0" smtClean="0"/>
              <a:t> </a:t>
            </a:r>
            <a:r>
              <a:rPr lang="en-ZA" dirty="0" err="1" smtClean="0"/>
              <a:t>klein</a:t>
            </a:r>
            <a:r>
              <a:rPr lang="en-ZA" dirty="0" smtClean="0"/>
              <a:t> </a:t>
            </a:r>
            <a:r>
              <a:rPr lang="en-ZA" dirty="0" err="1" smtClean="0"/>
              <a:t>teenoor</a:t>
            </a:r>
            <a:r>
              <a:rPr lang="en-ZA" dirty="0" smtClean="0"/>
              <a:t> die </a:t>
            </a:r>
            <a:r>
              <a:rPr lang="en-ZA" dirty="0" err="1" smtClean="0"/>
              <a:t>ruimte</a:t>
            </a:r>
            <a:r>
              <a:rPr lang="en-ZA" dirty="0" smtClean="0"/>
              <a:t> </a:t>
            </a:r>
            <a:r>
              <a:rPr lang="en-ZA" dirty="0" err="1" smtClean="0"/>
              <a:t>waarin</a:t>
            </a:r>
            <a:r>
              <a:rPr lang="en-ZA" dirty="0" smtClean="0"/>
              <a:t> </a:t>
            </a:r>
            <a:r>
              <a:rPr lang="en-ZA" dirty="0" err="1" smtClean="0"/>
              <a:t>hy</a:t>
            </a:r>
            <a:r>
              <a:rPr lang="en-ZA" dirty="0" smtClean="0"/>
              <a:t>/</a:t>
            </a:r>
            <a:r>
              <a:rPr lang="en-ZA" dirty="0" err="1" smtClean="0"/>
              <a:t>sy</a:t>
            </a:r>
            <a:r>
              <a:rPr lang="en-ZA" dirty="0" smtClean="0"/>
              <a:t> </a:t>
            </a:r>
            <a:r>
              <a:rPr lang="en-ZA" dirty="0" err="1" smtClean="0"/>
              <a:t>geplaas</a:t>
            </a:r>
            <a:r>
              <a:rPr lang="en-ZA" dirty="0" smtClean="0"/>
              <a:t> word.</a:t>
            </a:r>
          </a:p>
          <a:p>
            <a:pPr marL="136525" indent="0">
              <a:buFont typeface="Wingdings 2" pitchFamily="18" charset="2"/>
              <a:buNone/>
              <a:defRPr/>
            </a:pPr>
            <a:endParaRPr lang="en-ZA" dirty="0"/>
          </a:p>
          <a:p>
            <a:pPr marL="136525" indent="0">
              <a:buFont typeface="Wingdings 2" pitchFamily="18" charset="2"/>
              <a:buNone/>
              <a:defRPr/>
            </a:pPr>
            <a:r>
              <a:rPr lang="en-ZA" dirty="0" smtClean="0"/>
              <a:t>Die </a:t>
            </a:r>
            <a:r>
              <a:rPr lang="en-ZA" dirty="0" err="1" smtClean="0"/>
              <a:t>hele</a:t>
            </a:r>
            <a:r>
              <a:rPr lang="en-ZA" dirty="0" smtClean="0"/>
              <a:t> </a:t>
            </a:r>
            <a:r>
              <a:rPr lang="en-ZA" dirty="0" err="1" smtClean="0"/>
              <a:t>karakter</a:t>
            </a:r>
            <a:r>
              <a:rPr lang="en-ZA" dirty="0" smtClean="0"/>
              <a:t> word </a:t>
            </a:r>
            <a:r>
              <a:rPr lang="en-ZA" dirty="0" err="1" smtClean="0"/>
              <a:t>afgeneem</a:t>
            </a:r>
            <a:r>
              <a:rPr lang="en-ZA" dirty="0" smtClean="0"/>
              <a:t>; </a:t>
            </a:r>
            <a:r>
              <a:rPr lang="en-ZA" dirty="0" err="1" smtClean="0"/>
              <a:t>nie</a:t>
            </a:r>
            <a:r>
              <a:rPr lang="en-ZA" dirty="0" smtClean="0"/>
              <a:t> net </a:t>
            </a:r>
            <a:r>
              <a:rPr lang="en-ZA" dirty="0" err="1" smtClean="0"/>
              <a:t>bv</a:t>
            </a:r>
            <a:r>
              <a:rPr lang="en-ZA" dirty="0" smtClean="0"/>
              <a:t>. </a:t>
            </a:r>
            <a:r>
              <a:rPr lang="en-ZA" dirty="0" err="1" smtClean="0"/>
              <a:t>sy</a:t>
            </a:r>
            <a:r>
              <a:rPr lang="en-ZA" dirty="0" smtClean="0"/>
              <a:t> /</a:t>
            </a:r>
            <a:r>
              <a:rPr lang="en-ZA" dirty="0" err="1" smtClean="0"/>
              <a:t>haar</a:t>
            </a:r>
            <a:r>
              <a:rPr lang="en-ZA" dirty="0" smtClean="0"/>
              <a:t> </a:t>
            </a:r>
            <a:r>
              <a:rPr lang="en-ZA" dirty="0" err="1" smtClean="0"/>
              <a:t>bolyf</a:t>
            </a:r>
            <a:r>
              <a:rPr lang="en-ZA" dirty="0" smtClean="0"/>
              <a:t> </a:t>
            </a:r>
            <a:r>
              <a:rPr lang="en-ZA" dirty="0" err="1" smtClean="0"/>
              <a:t>nie</a:t>
            </a:r>
            <a:r>
              <a:rPr lang="en-ZA" dirty="0" smtClean="0"/>
              <a:t>.</a:t>
            </a:r>
          </a:p>
          <a:p>
            <a:pPr marL="136525" indent="0">
              <a:buFont typeface="Wingdings 2" pitchFamily="18" charset="2"/>
              <a:buNone/>
              <a:defRPr/>
            </a:pPr>
            <a:endParaRPr lang="en-ZA" dirty="0"/>
          </a:p>
          <a:p>
            <a:pPr marL="136525" indent="0">
              <a:buFont typeface="Wingdings 2" pitchFamily="18" charset="2"/>
              <a:buNone/>
              <a:defRPr/>
            </a:pPr>
            <a:r>
              <a:rPr lang="en-ZA" dirty="0" err="1" smtClean="0"/>
              <a:t>Dit</a:t>
            </a:r>
            <a:r>
              <a:rPr lang="en-ZA" dirty="0" smtClean="0"/>
              <a:t> word </a:t>
            </a:r>
            <a:r>
              <a:rPr lang="en-ZA" dirty="0" err="1" smtClean="0"/>
              <a:t>gewoonlik</a:t>
            </a:r>
            <a:r>
              <a:rPr lang="en-ZA" dirty="0" smtClean="0"/>
              <a:t> </a:t>
            </a:r>
            <a:r>
              <a:rPr lang="en-ZA" dirty="0" err="1" smtClean="0"/>
              <a:t>gebruik</a:t>
            </a:r>
            <a:r>
              <a:rPr lang="en-ZA" dirty="0" smtClean="0"/>
              <a:t> </a:t>
            </a:r>
            <a:r>
              <a:rPr lang="en-ZA" dirty="0" err="1" smtClean="0"/>
              <a:t>om</a:t>
            </a:r>
            <a:r>
              <a:rPr lang="en-ZA" dirty="0" smtClean="0"/>
              <a:t> </a:t>
            </a:r>
            <a:r>
              <a:rPr lang="en-ZA" dirty="0" err="1" smtClean="0"/>
              <a:t>afstand</a:t>
            </a:r>
            <a:r>
              <a:rPr lang="en-ZA" dirty="0" smtClean="0"/>
              <a:t> en </a:t>
            </a:r>
            <a:r>
              <a:rPr lang="en-ZA" dirty="0" err="1" smtClean="0"/>
              <a:t>objektiwiteit</a:t>
            </a:r>
            <a:r>
              <a:rPr lang="en-ZA" dirty="0" smtClean="0"/>
              <a:t> </a:t>
            </a:r>
            <a:r>
              <a:rPr lang="en-ZA" dirty="0" err="1" smtClean="0"/>
              <a:t>uit</a:t>
            </a:r>
            <a:r>
              <a:rPr lang="en-ZA" dirty="0" smtClean="0"/>
              <a:t> </a:t>
            </a:r>
            <a:r>
              <a:rPr lang="en-ZA" dirty="0" err="1" smtClean="0"/>
              <a:t>te</a:t>
            </a:r>
            <a:r>
              <a:rPr lang="en-ZA" dirty="0" smtClean="0"/>
              <a:t> </a:t>
            </a:r>
            <a:r>
              <a:rPr lang="en-ZA" dirty="0" err="1" smtClean="0"/>
              <a:t>beeld</a:t>
            </a:r>
            <a:r>
              <a:rPr lang="en-ZA" dirty="0" smtClean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8813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5" t="7083" r="9007" b="12939"/>
          <a:stretch>
            <a:fillRect/>
          </a:stretch>
        </p:blipFill>
        <p:spPr bwMode="auto">
          <a:xfrm>
            <a:off x="58738" y="1331913"/>
            <a:ext cx="8813800" cy="48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1"/>
          <p:cNvSpPr txBox="1">
            <a:spLocks noChangeArrowheads="1"/>
          </p:cNvSpPr>
          <p:nvPr/>
        </p:nvSpPr>
        <p:spPr bwMode="auto">
          <a:xfrm>
            <a:off x="381000" y="685800"/>
            <a:ext cx="518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3200" b="1">
                <a:solidFill>
                  <a:srgbClr val="FF0000"/>
                </a:solidFill>
              </a:rPr>
              <a:t>VERSKOOT:</a:t>
            </a:r>
          </a:p>
        </p:txBody>
      </p:sp>
    </p:spTree>
    <p:extLst>
      <p:ext uri="{BB962C8B-B14F-4D97-AF65-F5344CB8AC3E}">
        <p14:creationId xmlns:p14="http://schemas.microsoft.com/office/powerpoint/2010/main" val="349747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03238" y="530225"/>
          <a:ext cx="8183562" cy="5489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306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ZA" dirty="0" smtClean="0">
                <a:solidFill>
                  <a:schemeClr val="tx1"/>
                </a:solidFill>
              </a:rPr>
              <a:t>RAME</a:t>
            </a:r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ZA" b="1" dirty="0" smtClean="0"/>
              <a:t>GESLOTE RAAM: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ZA" dirty="0" err="1" smtClean="0"/>
              <a:t>Indien</a:t>
            </a:r>
            <a:r>
              <a:rPr lang="en-ZA" dirty="0" smtClean="0"/>
              <a:t> die </a:t>
            </a:r>
            <a:r>
              <a:rPr lang="en-ZA" dirty="0" err="1" smtClean="0"/>
              <a:t>beeld</a:t>
            </a:r>
            <a:r>
              <a:rPr lang="en-ZA" dirty="0" smtClean="0"/>
              <a:t> in die  </a:t>
            </a:r>
            <a:r>
              <a:rPr lang="en-ZA" dirty="0" err="1" smtClean="0"/>
              <a:t>raam</a:t>
            </a:r>
            <a:r>
              <a:rPr lang="en-ZA" dirty="0" smtClean="0"/>
              <a:t> </a:t>
            </a:r>
            <a:r>
              <a:rPr lang="en-ZA" dirty="0" err="1" smtClean="0"/>
              <a:t>lyk</a:t>
            </a:r>
            <a:r>
              <a:rPr lang="en-ZA" dirty="0" smtClean="0"/>
              <a:t> </a:t>
            </a:r>
            <a:r>
              <a:rPr lang="en-ZA" dirty="0" err="1" smtClean="0"/>
              <a:t>asof</a:t>
            </a:r>
            <a:r>
              <a:rPr lang="en-ZA" dirty="0" smtClean="0"/>
              <a:t> </a:t>
            </a:r>
            <a:r>
              <a:rPr lang="en-ZA" dirty="0" err="1" smtClean="0"/>
              <a:t>dit</a:t>
            </a:r>
            <a:r>
              <a:rPr lang="en-ZA" dirty="0" smtClean="0"/>
              <a:t> </a:t>
            </a:r>
            <a:r>
              <a:rPr lang="en-ZA" dirty="0" err="1" smtClean="0"/>
              <a:t>volledig</a:t>
            </a:r>
            <a:r>
              <a:rPr lang="en-ZA" dirty="0" smtClean="0"/>
              <a:t> is.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ZA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ZA" b="1" dirty="0" smtClean="0"/>
              <a:t>DIEPTE IN RAAM: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ZA" dirty="0" err="1" smtClean="0"/>
              <a:t>Diepte</a:t>
            </a:r>
            <a:r>
              <a:rPr lang="en-ZA" dirty="0" smtClean="0"/>
              <a:t> word </a:t>
            </a:r>
            <a:r>
              <a:rPr lang="en-ZA" dirty="0" err="1" smtClean="0"/>
              <a:t>voorgestel</a:t>
            </a:r>
            <a:r>
              <a:rPr lang="en-ZA" dirty="0" smtClean="0"/>
              <a:t> </a:t>
            </a:r>
            <a:r>
              <a:rPr lang="en-ZA" dirty="0" err="1" smtClean="0"/>
              <a:t>deur</a:t>
            </a:r>
            <a:r>
              <a:rPr lang="en-ZA" dirty="0" smtClean="0"/>
              <a:t> </a:t>
            </a:r>
            <a:r>
              <a:rPr lang="en-ZA" dirty="0" err="1" smtClean="0"/>
              <a:t>voorwerpe</a:t>
            </a:r>
            <a:r>
              <a:rPr lang="en-ZA" dirty="0" smtClean="0"/>
              <a:t> op die </a:t>
            </a:r>
            <a:r>
              <a:rPr lang="en-ZA" dirty="0" err="1" smtClean="0"/>
              <a:t>voorgrond</a:t>
            </a:r>
            <a:r>
              <a:rPr lang="en-ZA" dirty="0" smtClean="0"/>
              <a:t>  of  </a:t>
            </a:r>
            <a:r>
              <a:rPr lang="en-ZA" dirty="0" err="1" smtClean="0"/>
              <a:t>deur</a:t>
            </a:r>
            <a:r>
              <a:rPr lang="en-ZA" dirty="0" smtClean="0"/>
              <a:t> </a:t>
            </a:r>
            <a:r>
              <a:rPr lang="en-ZA" dirty="0" err="1" smtClean="0"/>
              <a:t>karakters</a:t>
            </a:r>
            <a:r>
              <a:rPr lang="en-ZA" dirty="0" smtClean="0"/>
              <a:t>  en dinge </a:t>
            </a:r>
            <a:r>
              <a:rPr lang="en-ZA" dirty="0" err="1" smtClean="0"/>
              <a:t>te</a:t>
            </a:r>
            <a:r>
              <a:rPr lang="en-ZA" dirty="0" smtClean="0"/>
              <a:t> </a:t>
            </a:r>
            <a:r>
              <a:rPr lang="en-ZA" dirty="0" err="1" smtClean="0"/>
              <a:t>laat</a:t>
            </a:r>
            <a:r>
              <a:rPr lang="en-ZA" dirty="0" smtClean="0"/>
              <a:t> </a:t>
            </a:r>
            <a:r>
              <a:rPr lang="en-ZA" dirty="0" err="1" smtClean="0"/>
              <a:t>oorvleuel</a:t>
            </a:r>
            <a:r>
              <a:rPr lang="en-ZA" dirty="0" smtClean="0"/>
              <a:t>.</a:t>
            </a:r>
            <a:endParaRPr lang="en-Z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ZA" b="1" dirty="0" smtClean="0"/>
              <a:t>OOP RAAM: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ZA" dirty="0" smtClean="0"/>
              <a:t>Die </a:t>
            </a:r>
            <a:r>
              <a:rPr lang="en-ZA" dirty="0" err="1" smtClean="0"/>
              <a:t>komposisie</a:t>
            </a:r>
            <a:r>
              <a:rPr lang="en-ZA" dirty="0" smtClean="0"/>
              <a:t> is so </a:t>
            </a:r>
            <a:r>
              <a:rPr lang="en-ZA" dirty="0" err="1" smtClean="0"/>
              <a:t>dat</a:t>
            </a:r>
            <a:r>
              <a:rPr lang="en-ZA" dirty="0" smtClean="0"/>
              <a:t> </a:t>
            </a:r>
            <a:r>
              <a:rPr lang="en-ZA" dirty="0" err="1" smtClean="0"/>
              <a:t>jy</a:t>
            </a:r>
            <a:r>
              <a:rPr lang="en-ZA" dirty="0" smtClean="0"/>
              <a:t> </a:t>
            </a:r>
            <a:r>
              <a:rPr lang="en-ZA" dirty="0" err="1" smtClean="0"/>
              <a:t>bewus</a:t>
            </a:r>
            <a:r>
              <a:rPr lang="en-ZA" dirty="0" smtClean="0"/>
              <a:t> word van dinge </a:t>
            </a:r>
            <a:r>
              <a:rPr lang="en-ZA" dirty="0" err="1" smtClean="0"/>
              <a:t>buite</a:t>
            </a:r>
            <a:r>
              <a:rPr lang="en-ZA" dirty="0" smtClean="0"/>
              <a:t> die </a:t>
            </a:r>
            <a:r>
              <a:rPr lang="en-ZA" dirty="0" err="1" smtClean="0"/>
              <a:t>raam</a:t>
            </a:r>
            <a:r>
              <a:rPr lang="en-ZA" dirty="0" smtClean="0"/>
              <a:t>.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endParaRPr lang="en-ZA" dirty="0" smtClean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ZA" dirty="0" err="1" smtClean="0"/>
              <a:t>Oop</a:t>
            </a:r>
            <a:r>
              <a:rPr lang="en-ZA" dirty="0" smtClean="0"/>
              <a:t> </a:t>
            </a:r>
            <a:r>
              <a:rPr lang="en-ZA" dirty="0" err="1" smtClean="0"/>
              <a:t>rame</a:t>
            </a:r>
            <a:r>
              <a:rPr lang="en-ZA" dirty="0" smtClean="0"/>
              <a:t> word </a:t>
            </a:r>
            <a:r>
              <a:rPr lang="en-ZA" dirty="0" err="1" smtClean="0"/>
              <a:t>geskep</a:t>
            </a:r>
            <a:r>
              <a:rPr lang="en-ZA" dirty="0" smtClean="0"/>
              <a:t> </a:t>
            </a:r>
            <a:r>
              <a:rPr lang="en-ZA" dirty="0" err="1" smtClean="0"/>
              <a:t>deur</a:t>
            </a:r>
            <a:r>
              <a:rPr lang="en-ZA" dirty="0" smtClean="0"/>
              <a:t> </a:t>
            </a:r>
            <a:r>
              <a:rPr lang="en-ZA" dirty="0" err="1" smtClean="0"/>
              <a:t>diere</a:t>
            </a:r>
            <a:r>
              <a:rPr lang="en-ZA" dirty="0" smtClean="0"/>
              <a:t> of motors </a:t>
            </a:r>
            <a:r>
              <a:rPr lang="en-ZA" dirty="0" err="1" smtClean="0"/>
              <a:t>wat</a:t>
            </a:r>
            <a:r>
              <a:rPr lang="en-ZA" dirty="0" smtClean="0"/>
              <a:t> die </a:t>
            </a:r>
            <a:r>
              <a:rPr lang="en-ZA" dirty="0" err="1" smtClean="0"/>
              <a:t>raam</a:t>
            </a:r>
            <a:r>
              <a:rPr lang="en-ZA" dirty="0" smtClean="0"/>
              <a:t> </a:t>
            </a:r>
            <a:r>
              <a:rPr lang="en-ZA" dirty="0" err="1" smtClean="0"/>
              <a:t>binnekom</a:t>
            </a:r>
            <a:r>
              <a:rPr lang="en-ZA" dirty="0" smtClean="0"/>
              <a:t> of </a:t>
            </a:r>
            <a:r>
              <a:rPr lang="en-ZA" dirty="0" err="1" smtClean="0"/>
              <a:t>klanke</a:t>
            </a:r>
            <a:r>
              <a:rPr lang="en-ZA" dirty="0" smtClean="0"/>
              <a:t> </a:t>
            </a:r>
            <a:r>
              <a:rPr lang="en-ZA" dirty="0" err="1" smtClean="0"/>
              <a:t>wat</a:t>
            </a:r>
            <a:r>
              <a:rPr lang="en-ZA" dirty="0" smtClean="0"/>
              <a:t> </a:t>
            </a:r>
            <a:r>
              <a:rPr lang="en-ZA" dirty="0" err="1" smtClean="0"/>
              <a:t>klink</a:t>
            </a:r>
            <a:r>
              <a:rPr lang="en-ZA" dirty="0" smtClean="0"/>
              <a:t> </a:t>
            </a:r>
            <a:r>
              <a:rPr lang="en-ZA" dirty="0" err="1" smtClean="0"/>
              <a:t>asof</a:t>
            </a:r>
            <a:r>
              <a:rPr lang="en-ZA" dirty="0" smtClean="0"/>
              <a:t> </a:t>
            </a:r>
            <a:r>
              <a:rPr lang="en-ZA" dirty="0" err="1" smtClean="0"/>
              <a:t>dit</a:t>
            </a:r>
            <a:r>
              <a:rPr lang="en-ZA" dirty="0" smtClean="0"/>
              <a:t> van </a:t>
            </a:r>
            <a:r>
              <a:rPr lang="en-ZA" dirty="0" err="1" smtClean="0"/>
              <a:t>ver</a:t>
            </a:r>
            <a:r>
              <a:rPr lang="en-ZA" dirty="0" smtClean="0"/>
              <a:t> </a:t>
            </a:r>
            <a:r>
              <a:rPr lang="en-ZA" dirty="0" err="1" smtClean="0"/>
              <a:t>af</a:t>
            </a:r>
            <a:r>
              <a:rPr lang="en-ZA" dirty="0" smtClean="0"/>
              <a:t> </a:t>
            </a:r>
            <a:r>
              <a:rPr lang="en-ZA" dirty="0" err="1" smtClean="0"/>
              <a:t>kom</a:t>
            </a:r>
            <a:r>
              <a:rPr lang="en-ZA" dirty="0" smtClean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2212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990600"/>
            <a:ext cx="890587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579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2800" b="1">
                <a:solidFill>
                  <a:srgbClr val="FF0000"/>
                </a:solidFill>
              </a:rPr>
              <a:t>DIEPTE IN RAAM</a:t>
            </a:r>
            <a:endParaRPr lang="en-ZA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12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579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2800" b="1">
                <a:solidFill>
                  <a:srgbClr val="FF0000"/>
                </a:solidFill>
              </a:rPr>
              <a:t>DIEPTE IN RAAM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52475"/>
            <a:ext cx="8724900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84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579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2800" b="1">
                <a:solidFill>
                  <a:srgbClr val="FF0000"/>
                </a:solidFill>
              </a:rPr>
              <a:t>DIEPTE IN RAAM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811213"/>
            <a:ext cx="8782050" cy="490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94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579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2800" b="1">
                <a:solidFill>
                  <a:srgbClr val="FF0000"/>
                </a:solidFill>
              </a:rPr>
              <a:t>GESLOTE RAAM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839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11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1022</Words>
  <Application>Microsoft Office PowerPoint</Application>
  <PresentationFormat>On-screen Show (4:3)</PresentationFormat>
  <Paragraphs>177</Paragraphs>
  <Slides>39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Apex</vt:lpstr>
      <vt:lpstr>filmstudie </vt:lpstr>
      <vt:lpstr>PowerPoint Presentation</vt:lpstr>
      <vt:lpstr>TAAL VAN DIE ROLPRENT</vt:lpstr>
      <vt:lpstr>PowerPoint Presentation</vt:lpstr>
      <vt:lpstr>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BELIGTING:</vt:lpstr>
      <vt:lpstr>PowerPoint Presentation</vt:lpstr>
      <vt:lpstr>PowerPoint Presentation</vt:lpstr>
      <vt:lpstr>PowerPoint Presentation</vt:lpstr>
      <vt:lpstr>BELIGTING:</vt:lpstr>
      <vt:lpstr>PowerPoint Presentation</vt:lpstr>
      <vt:lpstr>PowerPoint Presentation</vt:lpstr>
      <vt:lpstr>BELIGTING</vt:lpstr>
      <vt:lpstr>KLEUR</vt:lpstr>
      <vt:lpstr>PowerPoint Presentation</vt:lpstr>
      <vt:lpstr>KLEUR</vt:lpstr>
      <vt:lpstr>KLEUR</vt:lpstr>
      <vt:lpstr>KLEUR</vt:lpstr>
      <vt:lpstr>KLEUR</vt:lpstr>
      <vt:lpstr>KLEUR</vt:lpstr>
      <vt:lpstr>KAMERA SKOTE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MEDIUMSKOTE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filmstudie </dc:title>
  <dc:creator>Chantal Olivier</dc:creator>
  <cp:lastModifiedBy>Chantal Olivier</cp:lastModifiedBy>
  <cp:revision>1</cp:revision>
  <dcterms:created xsi:type="dcterms:W3CDTF">2014-08-22T07:54:16Z</dcterms:created>
  <dcterms:modified xsi:type="dcterms:W3CDTF">2014-08-22T07:55:47Z</dcterms:modified>
</cp:coreProperties>
</file>