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5C41-CD55-4811-98DB-4C7E50C1E155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9E481-F166-4F31-A520-D2DB2B0041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513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485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840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686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272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939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656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30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998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301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577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22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690D-B6F4-4B04-89DA-D84FB3773919}" type="datetimeFigureOut">
              <a:rPr lang="en-ZA" smtClean="0"/>
              <a:t>2014/07/16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FE6B-409B-4A3B-BE6F-812AD8B1E2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55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en-ZA" dirty="0" smtClean="0"/>
              <a:t>GESLAG:</a:t>
            </a:r>
            <a:br>
              <a:rPr lang="en-ZA" dirty="0" smtClean="0"/>
            </a:br>
            <a:r>
              <a:rPr lang="en-ZA" dirty="0" err="1" smtClean="0"/>
              <a:t>Manlik</a:t>
            </a:r>
            <a:r>
              <a:rPr lang="en-ZA" dirty="0" smtClean="0"/>
              <a:t> en </a:t>
            </a:r>
            <a:r>
              <a:rPr lang="en-ZA" dirty="0" err="1" smtClean="0"/>
              <a:t>Vroulik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79" y="2708920"/>
            <a:ext cx="414766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3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Diere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dirty="0" smtClean="0"/>
              <a:t>	</a:t>
            </a:r>
            <a:r>
              <a:rPr lang="en-ZA" dirty="0" err="1" smtClean="0"/>
              <a:t>Manlik</a:t>
            </a:r>
            <a:r>
              <a:rPr lang="en-ZA" dirty="0" smtClean="0"/>
              <a:t>				</a:t>
            </a:r>
            <a:r>
              <a:rPr lang="en-ZA" dirty="0" err="1" smtClean="0"/>
              <a:t>Vroulik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dirty="0" smtClean="0"/>
              <a:t>Beer					</a:t>
            </a:r>
            <a:r>
              <a:rPr lang="en-ZA" dirty="0" err="1" smtClean="0"/>
              <a:t>sog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dirty="0" err="1" smtClean="0"/>
              <a:t>Bul</a:t>
            </a:r>
            <a:r>
              <a:rPr lang="en-ZA" dirty="0" smtClean="0"/>
              <a:t>					</a:t>
            </a:r>
            <a:r>
              <a:rPr lang="en-ZA" dirty="0" err="1" smtClean="0"/>
              <a:t>koei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dirty="0" err="1" smtClean="0"/>
              <a:t>Haan</a:t>
            </a:r>
            <a:r>
              <a:rPr lang="en-ZA" dirty="0" smtClean="0"/>
              <a:t>					hen</a:t>
            </a:r>
          </a:p>
          <a:p>
            <a:pPr lvl="1">
              <a:buFont typeface="Courier New" pitchFamily="49" charset="0"/>
              <a:buChar char="o"/>
            </a:pPr>
            <a:r>
              <a:rPr lang="en-ZA" dirty="0" err="1" smtClean="0"/>
              <a:t>Reun</a:t>
            </a:r>
            <a:r>
              <a:rPr lang="en-ZA" dirty="0" smtClean="0"/>
              <a:t>					</a:t>
            </a:r>
            <a:r>
              <a:rPr lang="en-ZA" dirty="0" err="1" smtClean="0"/>
              <a:t>teef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dirty="0" err="1" smtClean="0"/>
              <a:t>Hings</a:t>
            </a:r>
            <a:r>
              <a:rPr lang="en-ZA" dirty="0" smtClean="0"/>
              <a:t>					</a:t>
            </a:r>
            <a:r>
              <a:rPr lang="en-ZA" dirty="0" err="1" smtClean="0"/>
              <a:t>merrie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dirty="0" smtClean="0"/>
              <a:t>Ram					</a:t>
            </a:r>
            <a:r>
              <a:rPr lang="en-ZA" dirty="0" err="1" smtClean="0"/>
              <a:t>ooi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dirty="0" err="1" smtClean="0"/>
              <a:t>Mannetjie</a:t>
            </a:r>
            <a:r>
              <a:rPr lang="en-ZA" dirty="0" smtClean="0"/>
              <a:t>				</a:t>
            </a:r>
            <a:r>
              <a:rPr lang="en-ZA" dirty="0" err="1" smtClean="0"/>
              <a:t>wyfie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dirty="0" err="1" smtClean="0"/>
              <a:t>Bulkalf</a:t>
            </a:r>
            <a:r>
              <a:rPr lang="en-ZA" dirty="0" smtClean="0"/>
              <a:t>					</a:t>
            </a:r>
            <a:r>
              <a:rPr lang="en-ZA" dirty="0" err="1" smtClean="0"/>
              <a:t>verskalf</a:t>
            </a:r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Groot </a:t>
            </a:r>
            <a:r>
              <a:rPr lang="en-ZA" dirty="0" err="1" smtClean="0"/>
              <a:t>diere</a:t>
            </a:r>
            <a:r>
              <a:rPr lang="en-ZA" dirty="0" smtClean="0"/>
              <a:t>: </a:t>
            </a:r>
            <a:r>
              <a:rPr lang="en-ZA" dirty="0" err="1" smtClean="0"/>
              <a:t>bv</a:t>
            </a:r>
            <a:r>
              <a:rPr lang="en-ZA" dirty="0" smtClean="0"/>
              <a:t>. </a:t>
            </a:r>
            <a:r>
              <a:rPr lang="en-ZA" dirty="0" err="1" smtClean="0"/>
              <a:t>Olifante</a:t>
            </a:r>
            <a:r>
              <a:rPr lang="en-ZA" dirty="0" smtClean="0"/>
              <a:t> – </a:t>
            </a:r>
            <a:r>
              <a:rPr lang="en-ZA" dirty="0" err="1" smtClean="0"/>
              <a:t>bul</a:t>
            </a:r>
            <a:r>
              <a:rPr lang="en-ZA" dirty="0" smtClean="0"/>
              <a:t>; </a:t>
            </a:r>
            <a:r>
              <a:rPr lang="en-ZA" dirty="0" err="1" smtClean="0"/>
              <a:t>koei</a:t>
            </a:r>
            <a:endParaRPr lang="en-ZA" dirty="0" smtClean="0"/>
          </a:p>
          <a:p>
            <a:pPr marL="457200" lvl="1" indent="0">
              <a:buNone/>
            </a:pPr>
            <a:r>
              <a:rPr lang="en-ZA" dirty="0" err="1" smtClean="0"/>
              <a:t>Kleiner</a:t>
            </a:r>
            <a:r>
              <a:rPr lang="en-ZA" dirty="0" smtClean="0"/>
              <a:t> </a:t>
            </a:r>
            <a:r>
              <a:rPr lang="en-ZA" dirty="0" err="1" smtClean="0"/>
              <a:t>diere</a:t>
            </a:r>
            <a:r>
              <a:rPr lang="en-ZA" dirty="0" smtClean="0"/>
              <a:t>: </a:t>
            </a:r>
            <a:r>
              <a:rPr lang="en-ZA" dirty="0" err="1" smtClean="0"/>
              <a:t>bv</a:t>
            </a:r>
            <a:r>
              <a:rPr lang="en-ZA" dirty="0" smtClean="0"/>
              <a:t>. </a:t>
            </a:r>
            <a:r>
              <a:rPr lang="en-ZA" dirty="0" err="1" smtClean="0"/>
              <a:t>leeu</a:t>
            </a:r>
            <a:r>
              <a:rPr lang="en-ZA" dirty="0" smtClean="0"/>
              <a:t>/tier/</a:t>
            </a:r>
            <a:r>
              <a:rPr lang="en-ZA" dirty="0" err="1" smtClean="0"/>
              <a:t>voëls</a:t>
            </a:r>
            <a:r>
              <a:rPr lang="en-ZA" dirty="0" smtClean="0"/>
              <a:t> – </a:t>
            </a:r>
            <a:r>
              <a:rPr lang="en-ZA" dirty="0" err="1" smtClean="0"/>
              <a:t>mannetjie</a:t>
            </a:r>
            <a:r>
              <a:rPr lang="en-ZA" dirty="0" smtClean="0"/>
              <a:t> ; </a:t>
            </a:r>
            <a:r>
              <a:rPr lang="en-ZA" dirty="0" err="1" smtClean="0"/>
              <a:t>wyfie</a:t>
            </a:r>
            <a:endParaRPr lang="en-ZA" dirty="0" smtClean="0"/>
          </a:p>
          <a:p>
            <a:pPr marL="457200" lvl="1" indent="0">
              <a:buNone/>
            </a:pPr>
            <a:r>
              <a:rPr lang="en-ZA" dirty="0" err="1" smtClean="0"/>
              <a:t>Bokke</a:t>
            </a:r>
            <a:r>
              <a:rPr lang="en-ZA" dirty="0" smtClean="0"/>
              <a:t> : ram - </a:t>
            </a:r>
            <a:r>
              <a:rPr lang="en-ZA" dirty="0" err="1" smtClean="0"/>
              <a:t>ooi</a:t>
            </a:r>
            <a:endParaRPr lang="en-ZA" dirty="0" smtClean="0"/>
          </a:p>
          <a:p>
            <a:pPr marL="457200" lvl="1" indent="0">
              <a:buNone/>
            </a:pPr>
            <a:endParaRPr lang="en-ZA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5"/>
          <a:stretch/>
        </p:blipFill>
        <p:spPr bwMode="auto">
          <a:xfrm>
            <a:off x="2987824" y="3429000"/>
            <a:ext cx="2016224" cy="16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252654" cy="16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9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Oefening</a:t>
            </a:r>
            <a:r>
              <a:rPr lang="en-US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Gee die </a:t>
            </a:r>
            <a:r>
              <a:rPr lang="en-US" dirty="0" err="1" smtClean="0"/>
              <a:t>vroulike</a:t>
            </a:r>
            <a:r>
              <a:rPr lang="en-US" dirty="0" smtClean="0"/>
              <a:t> van:</a:t>
            </a:r>
          </a:p>
          <a:p>
            <a:r>
              <a:rPr lang="en-US" dirty="0" err="1" smtClean="0"/>
              <a:t>Koedoebul</a:t>
            </a:r>
            <a:endParaRPr lang="en-US" dirty="0" smtClean="0"/>
          </a:p>
          <a:p>
            <a:r>
              <a:rPr lang="en-US" dirty="0" err="1" smtClean="0"/>
              <a:t>Leeumannetjie</a:t>
            </a:r>
            <a:endParaRPr lang="en-US" dirty="0" smtClean="0"/>
          </a:p>
          <a:p>
            <a:r>
              <a:rPr lang="en-US" dirty="0" err="1" smtClean="0"/>
              <a:t>Eggenoot</a:t>
            </a:r>
            <a:endParaRPr lang="en-US" dirty="0" smtClean="0"/>
          </a:p>
          <a:p>
            <a:r>
              <a:rPr lang="en-US" dirty="0" err="1" smtClean="0"/>
              <a:t>neef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427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Oefening</a:t>
            </a:r>
            <a:r>
              <a:rPr lang="en-US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Gee die manlike van:</a:t>
            </a:r>
          </a:p>
          <a:p>
            <a:r>
              <a:rPr lang="en-US" dirty="0" err="1" smtClean="0"/>
              <a:t>Wyfie</a:t>
            </a:r>
            <a:endParaRPr lang="en-US" dirty="0" smtClean="0"/>
          </a:p>
          <a:p>
            <a:r>
              <a:rPr lang="en-US" dirty="0" err="1" smtClean="0"/>
              <a:t>Bruide</a:t>
            </a:r>
            <a:endParaRPr lang="en-US" dirty="0" smtClean="0"/>
          </a:p>
          <a:p>
            <a:r>
              <a:rPr lang="en-US" dirty="0" err="1" smtClean="0"/>
              <a:t>Gasvrouens</a:t>
            </a:r>
            <a:endParaRPr lang="en-US" dirty="0" smtClean="0"/>
          </a:p>
          <a:p>
            <a:r>
              <a:rPr lang="en-US" dirty="0" err="1" smtClean="0"/>
              <a:t>Merries</a:t>
            </a:r>
            <a:endParaRPr lang="en-US" dirty="0" smtClean="0"/>
          </a:p>
          <a:p>
            <a:r>
              <a:rPr lang="en-US" dirty="0" err="1" smtClean="0"/>
              <a:t>springbokooi</a:t>
            </a:r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225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Reël</a:t>
            </a:r>
            <a:r>
              <a:rPr lang="en-ZA" dirty="0" smtClean="0"/>
              <a:t> 1: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Die </a:t>
            </a:r>
            <a:r>
              <a:rPr lang="en-GB" dirty="0" err="1" smtClean="0"/>
              <a:t>manlik</a:t>
            </a:r>
            <a:r>
              <a:rPr lang="en-GB" dirty="0" smtClean="0"/>
              <a:t> </a:t>
            </a:r>
            <a:r>
              <a:rPr lang="en-GB" dirty="0" err="1" smtClean="0"/>
              <a:t>woord</a:t>
            </a:r>
            <a:r>
              <a:rPr lang="en-GB" dirty="0" smtClean="0"/>
              <a:t> </a:t>
            </a:r>
            <a:r>
              <a:rPr lang="en-GB" dirty="0" err="1" smtClean="0"/>
              <a:t>eindig</a:t>
            </a:r>
            <a:r>
              <a:rPr lang="en-GB" dirty="0" smtClean="0"/>
              <a:t>  op  -</a:t>
            </a:r>
            <a:r>
              <a:rPr lang="en-GB" b="1" dirty="0" err="1" smtClean="0"/>
              <a:t>aris</a:t>
            </a:r>
            <a:r>
              <a:rPr lang="en-GB" b="1" dirty="0" smtClean="0"/>
              <a:t> </a:t>
            </a:r>
            <a:r>
              <a:rPr lang="en-GB" dirty="0" smtClean="0"/>
              <a:t> die </a:t>
            </a:r>
            <a:r>
              <a:rPr lang="en-GB" b="1" dirty="0" smtClean="0"/>
              <a:t> -is </a:t>
            </a:r>
            <a:r>
              <a:rPr lang="en-GB" dirty="0" smtClean="0"/>
              <a:t> </a:t>
            </a:r>
            <a:r>
              <a:rPr lang="en-GB" dirty="0" err="1" smtClean="0"/>
              <a:t>val</a:t>
            </a:r>
            <a:r>
              <a:rPr lang="en-GB" dirty="0" smtClean="0"/>
              <a:t> </a:t>
            </a:r>
            <a:r>
              <a:rPr lang="en-GB" dirty="0" err="1" smtClean="0"/>
              <a:t>weg</a:t>
            </a:r>
            <a:r>
              <a:rPr lang="en-GB" dirty="0" smtClean="0"/>
              <a:t> en</a:t>
            </a:r>
            <a:r>
              <a:rPr lang="en-GB" b="1" dirty="0" smtClean="0"/>
              <a:t> -</a:t>
            </a:r>
            <a:r>
              <a:rPr lang="en-GB" b="1" dirty="0" err="1" smtClean="0"/>
              <a:t>esse</a:t>
            </a:r>
            <a:r>
              <a:rPr lang="en-GB" b="1" dirty="0" smtClean="0"/>
              <a:t> </a:t>
            </a:r>
            <a:r>
              <a:rPr lang="en-GB" dirty="0" smtClean="0"/>
              <a:t>word </a:t>
            </a:r>
            <a:r>
              <a:rPr lang="en-GB" dirty="0" err="1" smtClean="0"/>
              <a:t>vroulike</a:t>
            </a:r>
            <a:r>
              <a:rPr lang="en-GB" dirty="0" smtClean="0"/>
              <a:t> </a:t>
            </a:r>
            <a:r>
              <a:rPr lang="en-GB" dirty="0" err="1" smtClean="0"/>
              <a:t>vorm</a:t>
            </a:r>
            <a:endParaRPr lang="en-GB" b="1" dirty="0" smtClean="0"/>
          </a:p>
          <a:p>
            <a:pPr marL="0" indent="0">
              <a:buNone/>
            </a:pPr>
            <a:r>
              <a:rPr lang="en-GB" dirty="0" err="1" smtClean="0"/>
              <a:t>Bv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err="1" smtClean="0"/>
              <a:t>bibliotekaris</a:t>
            </a:r>
            <a:r>
              <a:rPr lang="en-GB" dirty="0" smtClean="0"/>
              <a:t> - </a:t>
            </a:r>
            <a:r>
              <a:rPr lang="en-GB" dirty="0" err="1" smtClean="0"/>
              <a:t>bibliotekaresse</a:t>
            </a:r>
            <a:endParaRPr lang="en-ZA" dirty="0"/>
          </a:p>
          <a:p>
            <a:r>
              <a:rPr lang="en-GB" dirty="0" err="1" smtClean="0"/>
              <a:t>Sekretaris</a:t>
            </a:r>
            <a:r>
              <a:rPr lang="en-GB" dirty="0" smtClean="0"/>
              <a:t> - </a:t>
            </a:r>
            <a:r>
              <a:rPr lang="en-GB" dirty="0" err="1" smtClean="0"/>
              <a:t>sekretaresse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448669" cy="25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Reël</a:t>
            </a:r>
            <a:r>
              <a:rPr lang="en-ZA" dirty="0" smtClean="0"/>
              <a:t> 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D</a:t>
            </a:r>
            <a:r>
              <a:rPr lang="en-ZA" dirty="0" smtClean="0"/>
              <a:t>ie manlike </a:t>
            </a:r>
            <a:r>
              <a:rPr lang="en-ZA" dirty="0" err="1" smtClean="0"/>
              <a:t>woord</a:t>
            </a:r>
            <a:r>
              <a:rPr lang="en-ZA" dirty="0" smtClean="0"/>
              <a:t> </a:t>
            </a:r>
            <a:r>
              <a:rPr lang="en-ZA" dirty="0" err="1" smtClean="0"/>
              <a:t>eindig</a:t>
            </a:r>
            <a:r>
              <a:rPr lang="en-ZA" dirty="0" smtClean="0"/>
              <a:t> op –</a:t>
            </a:r>
            <a:r>
              <a:rPr lang="en-ZA" b="1" dirty="0" err="1" smtClean="0"/>
              <a:t>er</a:t>
            </a:r>
            <a:r>
              <a:rPr lang="en-ZA" b="1" dirty="0" smtClean="0"/>
              <a:t>. </a:t>
            </a:r>
            <a:r>
              <a:rPr lang="en-ZA" dirty="0" smtClean="0"/>
              <a:t>Die </a:t>
            </a:r>
            <a:r>
              <a:rPr lang="en-ZA" b="1" dirty="0" smtClean="0"/>
              <a:t>–</a:t>
            </a:r>
            <a:r>
              <a:rPr lang="en-ZA" b="1" dirty="0" err="1" smtClean="0"/>
              <a:t>er</a:t>
            </a:r>
            <a:r>
              <a:rPr lang="en-ZA" b="1" dirty="0" smtClean="0"/>
              <a:t> </a:t>
            </a:r>
            <a:r>
              <a:rPr lang="en-ZA" dirty="0" smtClean="0"/>
              <a:t> </a:t>
            </a:r>
            <a:r>
              <a:rPr lang="en-ZA" dirty="0" err="1" smtClean="0"/>
              <a:t>val</a:t>
            </a:r>
            <a:r>
              <a:rPr lang="en-ZA" dirty="0" smtClean="0"/>
              <a:t> </a:t>
            </a:r>
            <a:r>
              <a:rPr lang="en-ZA" dirty="0" err="1" smtClean="0"/>
              <a:t>weg</a:t>
            </a:r>
            <a:r>
              <a:rPr lang="en-ZA" dirty="0" smtClean="0"/>
              <a:t> en  </a:t>
            </a:r>
            <a:r>
              <a:rPr lang="en-ZA" b="1" dirty="0" smtClean="0"/>
              <a:t>- </a:t>
            </a:r>
            <a:r>
              <a:rPr lang="en-ZA" b="1" dirty="0" err="1" smtClean="0"/>
              <a:t>ster</a:t>
            </a:r>
            <a:r>
              <a:rPr lang="en-ZA" b="1" dirty="0" smtClean="0"/>
              <a:t> </a:t>
            </a:r>
            <a:r>
              <a:rPr lang="en-ZA" dirty="0" smtClean="0"/>
              <a:t> word </a:t>
            </a:r>
            <a:r>
              <a:rPr lang="en-ZA" dirty="0" err="1" smtClean="0"/>
              <a:t>vroulike</a:t>
            </a:r>
            <a:r>
              <a:rPr lang="en-ZA" dirty="0" smtClean="0"/>
              <a:t> </a:t>
            </a:r>
            <a:r>
              <a:rPr lang="en-ZA" dirty="0" err="1" smtClean="0"/>
              <a:t>vorm</a:t>
            </a:r>
            <a:r>
              <a:rPr lang="en-ZA" dirty="0" smtClean="0"/>
              <a:t>.</a:t>
            </a:r>
          </a:p>
          <a:p>
            <a:endParaRPr lang="en-ZA" b="1" dirty="0" smtClean="0"/>
          </a:p>
          <a:p>
            <a:pPr marL="0" indent="0">
              <a:buNone/>
            </a:pPr>
            <a:r>
              <a:rPr lang="en-ZA" dirty="0" err="1" smtClean="0"/>
              <a:t>Bv</a:t>
            </a:r>
            <a:r>
              <a:rPr lang="en-ZA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ZA" sz="3200" dirty="0"/>
              <a:t>	</a:t>
            </a:r>
            <a:r>
              <a:rPr lang="en-ZA" sz="3200" dirty="0" err="1" smtClean="0"/>
              <a:t>swemmer</a:t>
            </a:r>
            <a:r>
              <a:rPr lang="en-ZA" sz="3200" dirty="0" smtClean="0"/>
              <a:t> – </a:t>
            </a:r>
            <a:r>
              <a:rPr lang="en-ZA" sz="3200" dirty="0" err="1" smtClean="0"/>
              <a:t>swemster</a:t>
            </a:r>
            <a:endParaRPr lang="en-ZA" sz="3200" dirty="0" smtClean="0"/>
          </a:p>
          <a:p>
            <a:pPr lvl="1">
              <a:buFont typeface="Wingdings" pitchFamily="2" charset="2"/>
              <a:buChar char="Ø"/>
            </a:pPr>
            <a:r>
              <a:rPr lang="en-ZA" sz="3200" dirty="0" smtClean="0"/>
              <a:t> </a:t>
            </a:r>
            <a:r>
              <a:rPr lang="en-ZA" sz="3200" dirty="0" err="1"/>
              <a:t>s</a:t>
            </a:r>
            <a:r>
              <a:rPr lang="en-ZA" sz="3200" dirty="0" err="1" smtClean="0"/>
              <a:t>krywer</a:t>
            </a:r>
            <a:r>
              <a:rPr lang="en-ZA" sz="3200" dirty="0" smtClean="0"/>
              <a:t> – </a:t>
            </a:r>
            <a:r>
              <a:rPr lang="en-ZA" sz="3200" dirty="0" err="1" smtClean="0"/>
              <a:t>skryfster</a:t>
            </a:r>
            <a:endParaRPr lang="en-ZA" sz="3200" dirty="0" smtClean="0"/>
          </a:p>
          <a:p>
            <a:pPr lvl="1">
              <a:buFont typeface="Wingdings" pitchFamily="2" charset="2"/>
              <a:buChar char="Ø"/>
            </a:pPr>
            <a:r>
              <a:rPr lang="en-ZA" sz="3200" dirty="0"/>
              <a:t> </a:t>
            </a:r>
            <a:r>
              <a:rPr lang="en-ZA" sz="3200" dirty="0" err="1" smtClean="0"/>
              <a:t>leier</a:t>
            </a:r>
            <a:r>
              <a:rPr lang="en-ZA" sz="3200" dirty="0" smtClean="0"/>
              <a:t> – </a:t>
            </a:r>
            <a:r>
              <a:rPr lang="en-ZA" sz="3200" dirty="0" err="1" smtClean="0"/>
              <a:t>leidster</a:t>
            </a:r>
            <a:endParaRPr lang="en-ZA" sz="3200" dirty="0" smtClean="0"/>
          </a:p>
          <a:p>
            <a:pPr lvl="1">
              <a:buFont typeface="Wingdings" pitchFamily="2" charset="2"/>
              <a:buChar char="Ø"/>
            </a:pPr>
            <a:r>
              <a:rPr lang="en-ZA" sz="3200" dirty="0" err="1" smtClean="0"/>
              <a:t>Tikker</a:t>
            </a:r>
            <a:r>
              <a:rPr lang="en-ZA" sz="3200" dirty="0" smtClean="0"/>
              <a:t> - </a:t>
            </a:r>
            <a:r>
              <a:rPr lang="en-ZA" sz="3200" dirty="0" err="1" smtClean="0"/>
              <a:t>tikster</a:t>
            </a:r>
            <a:endParaRPr lang="en-ZA" sz="3200" dirty="0" smtClean="0"/>
          </a:p>
          <a:p>
            <a:pPr lvl="1">
              <a:buFont typeface="Wingdings" pitchFamily="2" charset="2"/>
              <a:buChar char="Ø"/>
            </a:pPr>
            <a:endParaRPr lang="en-ZA" dirty="0" smtClean="0"/>
          </a:p>
          <a:p>
            <a:pPr lvl="1">
              <a:buFont typeface="Wingdings" pitchFamily="2" charset="2"/>
              <a:buChar char="q"/>
            </a:pP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25" y="4419854"/>
            <a:ext cx="4339303" cy="24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3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Reël</a:t>
            </a:r>
            <a:r>
              <a:rPr lang="en-ZA" dirty="0" smtClean="0"/>
              <a:t> 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Die manlike </a:t>
            </a:r>
            <a:r>
              <a:rPr lang="en-ZA" dirty="0" err="1" smtClean="0"/>
              <a:t>vorm</a:t>
            </a:r>
            <a:r>
              <a:rPr lang="en-ZA" dirty="0" smtClean="0"/>
              <a:t> </a:t>
            </a:r>
            <a:r>
              <a:rPr lang="en-ZA" dirty="0" err="1" smtClean="0"/>
              <a:t>eindig</a:t>
            </a:r>
            <a:r>
              <a:rPr lang="en-ZA" dirty="0" smtClean="0"/>
              <a:t> op – </a:t>
            </a:r>
            <a:r>
              <a:rPr lang="en-ZA" b="1" dirty="0" smtClean="0"/>
              <a:t>tor </a:t>
            </a:r>
            <a:r>
              <a:rPr lang="en-ZA" dirty="0" smtClean="0"/>
              <a:t>of </a:t>
            </a:r>
            <a:r>
              <a:rPr lang="en-ZA" b="1" dirty="0" smtClean="0"/>
              <a:t>– </a:t>
            </a:r>
            <a:r>
              <a:rPr lang="en-ZA" b="1" dirty="0" err="1" smtClean="0"/>
              <a:t>teur</a:t>
            </a:r>
            <a:r>
              <a:rPr lang="en-ZA" b="1" dirty="0" smtClean="0"/>
              <a:t>.</a:t>
            </a:r>
          </a:p>
          <a:p>
            <a:r>
              <a:rPr lang="en-ZA" dirty="0" smtClean="0"/>
              <a:t>Die </a:t>
            </a:r>
            <a:r>
              <a:rPr lang="en-ZA" b="1" dirty="0" smtClean="0"/>
              <a:t>– tor </a:t>
            </a:r>
            <a:r>
              <a:rPr lang="en-ZA" dirty="0" smtClean="0"/>
              <a:t>en </a:t>
            </a:r>
            <a:r>
              <a:rPr lang="en-ZA" b="1" dirty="0" smtClean="0"/>
              <a:t>– </a:t>
            </a:r>
            <a:r>
              <a:rPr lang="en-ZA" b="1" dirty="0" err="1" smtClean="0"/>
              <a:t>teur</a:t>
            </a:r>
            <a:r>
              <a:rPr lang="en-ZA" b="1" dirty="0" smtClean="0"/>
              <a:t> </a:t>
            </a:r>
            <a:r>
              <a:rPr lang="en-ZA" dirty="0" err="1" smtClean="0"/>
              <a:t>val</a:t>
            </a:r>
            <a:r>
              <a:rPr lang="en-ZA" dirty="0" smtClean="0"/>
              <a:t> </a:t>
            </a:r>
            <a:r>
              <a:rPr lang="en-ZA" dirty="0" err="1" smtClean="0"/>
              <a:t>weg</a:t>
            </a:r>
            <a:r>
              <a:rPr lang="en-ZA" dirty="0" smtClean="0"/>
              <a:t>  en </a:t>
            </a:r>
            <a:r>
              <a:rPr lang="en-ZA" b="1" dirty="0" smtClean="0"/>
              <a:t>– </a:t>
            </a:r>
            <a:r>
              <a:rPr lang="en-ZA" b="1" dirty="0" err="1" smtClean="0"/>
              <a:t>trise</a:t>
            </a:r>
            <a:r>
              <a:rPr lang="en-ZA" b="1" dirty="0" smtClean="0"/>
              <a:t> </a:t>
            </a:r>
            <a:r>
              <a:rPr lang="en-ZA" dirty="0" smtClean="0"/>
              <a:t>word die </a:t>
            </a:r>
            <a:r>
              <a:rPr lang="en-ZA" dirty="0" err="1" smtClean="0"/>
              <a:t>vroulike</a:t>
            </a:r>
            <a:r>
              <a:rPr lang="en-ZA" dirty="0" smtClean="0"/>
              <a:t> </a:t>
            </a:r>
            <a:r>
              <a:rPr lang="en-ZA" dirty="0" err="1" smtClean="0"/>
              <a:t>vorm</a:t>
            </a:r>
            <a:r>
              <a:rPr lang="en-ZA" dirty="0" smtClean="0"/>
              <a:t>.</a:t>
            </a:r>
          </a:p>
          <a:p>
            <a:endParaRPr lang="en-ZA" dirty="0"/>
          </a:p>
          <a:p>
            <a:r>
              <a:rPr lang="en-ZA" dirty="0" err="1" smtClean="0"/>
              <a:t>Bv</a:t>
            </a:r>
            <a:r>
              <a:rPr lang="en-ZA" dirty="0" smtClean="0"/>
              <a:t>. 		</a:t>
            </a:r>
            <a:r>
              <a:rPr lang="en-ZA" dirty="0" err="1" smtClean="0"/>
              <a:t>lektor</a:t>
            </a:r>
            <a:r>
              <a:rPr lang="en-ZA" dirty="0" smtClean="0"/>
              <a:t> – </a:t>
            </a:r>
            <a:r>
              <a:rPr lang="en-ZA" dirty="0" err="1" smtClean="0"/>
              <a:t>lektrise</a:t>
            </a:r>
            <a:endParaRPr lang="en-ZA" dirty="0" smtClean="0"/>
          </a:p>
          <a:p>
            <a:pPr marL="1828800" lvl="4" indent="0">
              <a:buNone/>
            </a:pPr>
            <a:r>
              <a:rPr lang="en-ZA" sz="3200" dirty="0" err="1" smtClean="0"/>
              <a:t>Akteur</a:t>
            </a:r>
            <a:r>
              <a:rPr lang="en-ZA" sz="3200" dirty="0" smtClean="0"/>
              <a:t> – </a:t>
            </a:r>
            <a:r>
              <a:rPr lang="en-ZA" sz="3200" dirty="0" err="1" smtClean="0"/>
              <a:t>aktrise</a:t>
            </a:r>
            <a:endParaRPr lang="en-ZA" sz="3200" dirty="0" smtClean="0"/>
          </a:p>
          <a:p>
            <a:pPr marL="1828800" lvl="4" indent="0">
              <a:buNone/>
            </a:pPr>
            <a:r>
              <a:rPr lang="en-ZA" sz="3200" dirty="0" err="1" smtClean="0"/>
              <a:t>Redakteur</a:t>
            </a:r>
            <a:r>
              <a:rPr lang="en-ZA" sz="3200" dirty="0" smtClean="0"/>
              <a:t> - </a:t>
            </a:r>
            <a:r>
              <a:rPr lang="en-ZA" sz="3200" dirty="0" err="1" smtClean="0"/>
              <a:t>redaktrise</a:t>
            </a:r>
            <a:endParaRPr lang="en-Z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1895325" cy="292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Reël</a:t>
            </a:r>
            <a:r>
              <a:rPr lang="en-ZA" dirty="0" smtClean="0"/>
              <a:t> 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Die </a:t>
            </a:r>
            <a:r>
              <a:rPr lang="en-ZA" dirty="0" err="1" smtClean="0"/>
              <a:t>vroulike</a:t>
            </a:r>
            <a:r>
              <a:rPr lang="en-ZA" dirty="0" smtClean="0"/>
              <a:t> word </a:t>
            </a:r>
            <a:r>
              <a:rPr lang="en-ZA" dirty="0" err="1" smtClean="0"/>
              <a:t>gevorm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</a:t>
            </a:r>
            <a:r>
              <a:rPr lang="en-ZA" b="1" dirty="0" smtClean="0"/>
              <a:t>–in </a:t>
            </a:r>
            <a:r>
              <a:rPr lang="en-ZA" dirty="0" smtClean="0"/>
              <a:t> by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voeg</a:t>
            </a:r>
            <a:r>
              <a:rPr lang="en-ZA" dirty="0" smtClean="0"/>
              <a:t>.</a:t>
            </a:r>
          </a:p>
          <a:p>
            <a:endParaRPr lang="en-ZA" dirty="0"/>
          </a:p>
          <a:p>
            <a:r>
              <a:rPr lang="en-ZA" dirty="0" err="1" smtClean="0"/>
              <a:t>Bv</a:t>
            </a:r>
            <a:r>
              <a:rPr lang="en-ZA" dirty="0" smtClean="0"/>
              <a:t>. </a:t>
            </a:r>
            <a:r>
              <a:rPr lang="en-ZA" dirty="0"/>
              <a:t> </a:t>
            </a:r>
            <a:r>
              <a:rPr lang="en-ZA" dirty="0" smtClean="0"/>
              <a:t>	Held – </a:t>
            </a:r>
            <a:r>
              <a:rPr lang="en-ZA" dirty="0" err="1" smtClean="0"/>
              <a:t>heldin</a:t>
            </a:r>
            <a:endParaRPr lang="en-ZA" dirty="0" smtClean="0"/>
          </a:p>
          <a:p>
            <a:pPr marL="1828800" lvl="4" indent="0">
              <a:buNone/>
            </a:pPr>
            <a:r>
              <a:rPr lang="en-ZA" sz="3200" dirty="0" err="1" smtClean="0"/>
              <a:t>Vriend</a:t>
            </a:r>
            <a:r>
              <a:rPr lang="en-ZA" sz="3200" dirty="0" smtClean="0"/>
              <a:t> – </a:t>
            </a:r>
            <a:r>
              <a:rPr lang="en-ZA" sz="3200" dirty="0" err="1" smtClean="0"/>
              <a:t>vriendin</a:t>
            </a:r>
            <a:endParaRPr lang="en-ZA" sz="3200" dirty="0" smtClean="0"/>
          </a:p>
          <a:p>
            <a:pPr marL="1828800" lvl="4" indent="0">
              <a:buNone/>
            </a:pPr>
            <a:r>
              <a:rPr lang="en-ZA" sz="3200" dirty="0" err="1" smtClean="0"/>
              <a:t>Kelner</a:t>
            </a:r>
            <a:r>
              <a:rPr lang="en-ZA" sz="3200" dirty="0" smtClean="0"/>
              <a:t>- </a:t>
            </a:r>
            <a:r>
              <a:rPr lang="en-ZA" sz="3200" dirty="0" err="1" smtClean="0"/>
              <a:t>kelnerin</a:t>
            </a:r>
            <a:endParaRPr lang="en-ZA" sz="3200" dirty="0" smtClean="0"/>
          </a:p>
          <a:p>
            <a:pPr marL="1828800" lvl="4" indent="0">
              <a:buNone/>
            </a:pPr>
            <a:r>
              <a:rPr lang="en-ZA" sz="3200" dirty="0" err="1" smtClean="0"/>
              <a:t>Koning</a:t>
            </a:r>
            <a:r>
              <a:rPr lang="en-ZA" sz="3200" dirty="0" smtClean="0"/>
              <a:t> – </a:t>
            </a:r>
            <a:r>
              <a:rPr lang="en-ZA" sz="3200" dirty="0" err="1" smtClean="0"/>
              <a:t>koningin</a:t>
            </a:r>
            <a:endParaRPr lang="en-ZA" sz="3200" dirty="0" smtClean="0"/>
          </a:p>
          <a:p>
            <a:pPr marL="1828800" lvl="4" indent="0">
              <a:buNone/>
            </a:pPr>
            <a:r>
              <a:rPr lang="en-ZA" sz="3200" dirty="0" err="1" smtClean="0"/>
              <a:t>Slaaf</a:t>
            </a:r>
            <a:r>
              <a:rPr lang="en-ZA" sz="3200" dirty="0" smtClean="0"/>
              <a:t> 	- </a:t>
            </a:r>
            <a:r>
              <a:rPr lang="en-ZA" sz="3200" dirty="0" err="1" smtClean="0"/>
              <a:t>slavin</a:t>
            </a:r>
            <a:endParaRPr lang="en-ZA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51341"/>
            <a:ext cx="2050356" cy="339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9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Reël</a:t>
            </a:r>
            <a:r>
              <a:rPr lang="en-ZA" dirty="0" smtClean="0"/>
              <a:t>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Die </a:t>
            </a:r>
            <a:r>
              <a:rPr lang="en-ZA" dirty="0" err="1" smtClean="0"/>
              <a:t>vroulike</a:t>
            </a:r>
            <a:r>
              <a:rPr lang="en-ZA" dirty="0" smtClean="0"/>
              <a:t> word </a:t>
            </a:r>
            <a:r>
              <a:rPr lang="en-ZA" dirty="0" err="1" smtClean="0"/>
              <a:t>gevrom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 - </a:t>
            </a:r>
            <a:r>
              <a:rPr lang="en-ZA" b="1" dirty="0" err="1" smtClean="0"/>
              <a:t>es</a:t>
            </a:r>
            <a:r>
              <a:rPr lang="en-ZA" b="1" dirty="0" smtClean="0"/>
              <a:t> </a:t>
            </a:r>
            <a:r>
              <a:rPr lang="en-ZA" dirty="0" smtClean="0"/>
              <a:t> by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voeg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 		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 smtClean="0"/>
              <a:t>Bestuurder</a:t>
            </a:r>
            <a:r>
              <a:rPr lang="en-ZA" dirty="0" smtClean="0"/>
              <a:t> – </a:t>
            </a:r>
            <a:r>
              <a:rPr lang="en-ZA" dirty="0" err="1" smtClean="0"/>
              <a:t>bestuurderes</a:t>
            </a:r>
            <a:endParaRPr lang="en-ZA" dirty="0"/>
          </a:p>
          <a:p>
            <a:pPr marL="0" indent="0">
              <a:buNone/>
            </a:pPr>
            <a:r>
              <a:rPr lang="en-ZA" sz="3200" dirty="0" smtClean="0"/>
              <a:t>	</a:t>
            </a:r>
            <a:r>
              <a:rPr lang="en-ZA" sz="3200" dirty="0" err="1" smtClean="0"/>
              <a:t>Eienaar</a:t>
            </a:r>
            <a:r>
              <a:rPr lang="en-ZA" sz="3200" dirty="0" smtClean="0"/>
              <a:t> – </a:t>
            </a:r>
            <a:r>
              <a:rPr lang="en-ZA" sz="3200" dirty="0" err="1" smtClean="0"/>
              <a:t>eienares</a:t>
            </a:r>
            <a:endParaRPr lang="en-ZA" dirty="0" smtClean="0"/>
          </a:p>
          <a:p>
            <a:pPr marL="0" indent="0">
              <a:buNone/>
            </a:pPr>
            <a:r>
              <a:rPr lang="en-ZA" sz="3200" dirty="0"/>
              <a:t>	</a:t>
            </a:r>
            <a:r>
              <a:rPr lang="en-ZA" sz="3200" dirty="0" err="1" smtClean="0"/>
              <a:t>Prins</a:t>
            </a:r>
            <a:r>
              <a:rPr lang="en-ZA" sz="3200" dirty="0" smtClean="0"/>
              <a:t> – </a:t>
            </a:r>
            <a:r>
              <a:rPr lang="en-ZA" sz="3200" dirty="0" err="1" smtClean="0"/>
              <a:t>prinses</a:t>
            </a:r>
            <a:endParaRPr lang="en-ZA" dirty="0"/>
          </a:p>
          <a:p>
            <a:pPr marL="0" indent="0">
              <a:buNone/>
            </a:pPr>
            <a:r>
              <a:rPr lang="en-ZA" sz="3200" dirty="0" smtClean="0"/>
              <a:t>	Sanger - </a:t>
            </a:r>
            <a:r>
              <a:rPr lang="en-ZA" sz="3200" dirty="0" err="1" smtClean="0"/>
              <a:t>sangeres</a:t>
            </a:r>
            <a:endParaRPr lang="en-Z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33" y="4437112"/>
            <a:ext cx="3419198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4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Reël</a:t>
            </a:r>
            <a:r>
              <a:rPr lang="en-ZA" dirty="0" smtClean="0"/>
              <a:t> 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Die </a:t>
            </a:r>
            <a:r>
              <a:rPr lang="en-ZA" dirty="0" err="1" smtClean="0"/>
              <a:t>vroulike</a:t>
            </a:r>
            <a:r>
              <a:rPr lang="en-ZA" dirty="0" smtClean="0"/>
              <a:t>  word </a:t>
            </a:r>
            <a:r>
              <a:rPr lang="en-ZA" dirty="0" err="1" smtClean="0"/>
              <a:t>gevorm</a:t>
            </a:r>
            <a:r>
              <a:rPr lang="en-ZA" dirty="0" smtClean="0"/>
              <a:t>  </a:t>
            </a:r>
            <a:r>
              <a:rPr lang="en-ZA" dirty="0" err="1" smtClean="0"/>
              <a:t>deur</a:t>
            </a:r>
            <a:r>
              <a:rPr lang="en-ZA" dirty="0" smtClean="0"/>
              <a:t> </a:t>
            </a:r>
            <a:r>
              <a:rPr lang="en-ZA" b="1" dirty="0" smtClean="0"/>
              <a:t>– e </a:t>
            </a:r>
            <a:r>
              <a:rPr lang="en-ZA" dirty="0" smtClean="0"/>
              <a:t>by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voeg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err="1" smtClean="0"/>
              <a:t>Bv</a:t>
            </a:r>
            <a:r>
              <a:rPr lang="en-ZA" dirty="0" smtClean="0"/>
              <a:t>. 	</a:t>
            </a:r>
            <a:r>
              <a:rPr lang="en-GB" b="0" i="0" u="none" strike="noStrike" baseline="0" dirty="0" err="1" smtClean="0"/>
              <a:t>prinsipaal</a:t>
            </a:r>
            <a:r>
              <a:rPr lang="en-GB" b="0" i="0" u="none" strike="noStrike" baseline="0" dirty="0" smtClean="0"/>
              <a:t>		</a:t>
            </a:r>
            <a:r>
              <a:rPr lang="en-GB" b="0" i="0" u="none" strike="noStrike" baseline="0" dirty="0" err="1" smtClean="0"/>
              <a:t>prinsipale</a:t>
            </a:r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	</a:t>
            </a:r>
            <a:r>
              <a:rPr lang="en-GB" b="0" i="0" u="none" strike="noStrike" baseline="0" dirty="0" err="1" smtClean="0"/>
              <a:t>assistent</a:t>
            </a:r>
            <a:r>
              <a:rPr lang="en-GB" b="0" i="0" u="none" strike="noStrike" baseline="0" dirty="0" smtClean="0"/>
              <a:t>		</a:t>
            </a:r>
            <a:r>
              <a:rPr lang="en-GB" b="0" i="0" u="none" strike="noStrike" baseline="0" dirty="0" err="1" smtClean="0"/>
              <a:t>assistente</a:t>
            </a:r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	</a:t>
            </a:r>
            <a:r>
              <a:rPr lang="en-GB" b="0" i="0" u="none" strike="noStrike" baseline="0" dirty="0" err="1" smtClean="0"/>
              <a:t>eggenoot</a:t>
            </a:r>
            <a:r>
              <a:rPr lang="en-GB" b="0" i="0" u="none" strike="noStrike" baseline="0" dirty="0" smtClean="0"/>
              <a:t>		</a:t>
            </a:r>
            <a:r>
              <a:rPr lang="en-GB" b="0" i="0" u="none" strike="noStrike" baseline="0" dirty="0" err="1" smtClean="0"/>
              <a:t>eggenote</a:t>
            </a:r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	president		</a:t>
            </a:r>
            <a:r>
              <a:rPr lang="en-GB" b="0" i="0" u="none" strike="noStrike" baseline="0" dirty="0" err="1" smtClean="0"/>
              <a:t>presidente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03" y="2803888"/>
            <a:ext cx="27017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6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ZA" dirty="0" err="1" smtClean="0"/>
              <a:t>Familielede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81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94928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ZA" sz="2000" dirty="0" smtClean="0"/>
              <a:t>	</a:t>
            </a:r>
            <a:r>
              <a:rPr lang="en-ZA" sz="2000" b="1" dirty="0" err="1" smtClean="0"/>
              <a:t>Manlik</a:t>
            </a:r>
            <a:r>
              <a:rPr lang="en-ZA" sz="2000" b="1" dirty="0" smtClean="0"/>
              <a:t>					</a:t>
            </a:r>
            <a:r>
              <a:rPr lang="en-ZA" sz="2000" b="1" dirty="0" err="1" smtClean="0"/>
              <a:t>Vroulik</a:t>
            </a:r>
            <a:endParaRPr lang="en-ZA" sz="2000" b="1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vader</a:t>
            </a:r>
            <a:r>
              <a:rPr lang="en-GB" sz="2000" dirty="0" smtClean="0"/>
              <a:t>					</a:t>
            </a:r>
            <a:r>
              <a:rPr lang="en-GB" sz="2000" dirty="0" err="1" smtClean="0"/>
              <a:t>moeder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oupa</a:t>
            </a:r>
            <a:r>
              <a:rPr lang="en-GB" sz="2000" dirty="0" smtClean="0"/>
              <a:t>					</a:t>
            </a:r>
            <a:r>
              <a:rPr lang="en-GB" sz="2000" dirty="0" err="1" smtClean="0"/>
              <a:t>ouma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oupagrootjie</a:t>
            </a:r>
            <a:r>
              <a:rPr lang="en-GB" sz="2000" dirty="0" smtClean="0"/>
              <a:t>				</a:t>
            </a:r>
            <a:r>
              <a:rPr lang="en-GB" sz="2000" dirty="0" err="1" smtClean="0"/>
              <a:t>oumagrootjie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seun</a:t>
            </a:r>
            <a:r>
              <a:rPr lang="en-GB" sz="2000" dirty="0" smtClean="0"/>
              <a:t>					</a:t>
            </a:r>
            <a:r>
              <a:rPr lang="en-GB" sz="2000" dirty="0" err="1" smtClean="0"/>
              <a:t>dogter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seun</a:t>
            </a:r>
            <a:r>
              <a:rPr lang="en-GB" sz="2000" dirty="0" smtClean="0"/>
              <a:t>					</a:t>
            </a:r>
            <a:r>
              <a:rPr lang="en-GB" sz="2000" dirty="0" err="1" smtClean="0"/>
              <a:t>meisie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kleinseun</a:t>
            </a:r>
            <a:r>
              <a:rPr lang="en-GB" sz="2000" dirty="0" smtClean="0"/>
              <a:t>				</a:t>
            </a:r>
            <a:r>
              <a:rPr lang="en-GB" sz="2000" dirty="0" err="1" smtClean="0"/>
              <a:t>kleindogter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broer</a:t>
            </a:r>
            <a:r>
              <a:rPr lang="en-GB" sz="2000" dirty="0" smtClean="0"/>
              <a:t>					</a:t>
            </a:r>
            <a:r>
              <a:rPr lang="en-GB" sz="2000" dirty="0" err="1" smtClean="0"/>
              <a:t>suster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oom</a:t>
            </a:r>
            <a:r>
              <a:rPr lang="en-GB" sz="2000" dirty="0" smtClean="0"/>
              <a:t>					</a:t>
            </a:r>
            <a:r>
              <a:rPr lang="en-GB" sz="2000" dirty="0" err="1" smtClean="0"/>
              <a:t>tante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skoonvader</a:t>
            </a:r>
            <a:r>
              <a:rPr lang="en-GB" sz="2000" dirty="0" smtClean="0"/>
              <a:t>				</a:t>
            </a:r>
            <a:r>
              <a:rPr lang="en-GB" sz="2000" dirty="0" err="1" smtClean="0"/>
              <a:t>skoonmoeder</a:t>
            </a:r>
            <a:endParaRPr lang="en-ZA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skoonseun</a:t>
            </a:r>
            <a:r>
              <a:rPr lang="en-GB" sz="2000" dirty="0" smtClean="0"/>
              <a:t>				</a:t>
            </a:r>
            <a:r>
              <a:rPr lang="en-GB" sz="2000" dirty="0" err="1" smtClean="0"/>
              <a:t>skoondogter</a:t>
            </a:r>
            <a:endParaRPr lang="en-GB" sz="1600" dirty="0"/>
          </a:p>
          <a:p>
            <a:pPr>
              <a:buFont typeface="Wingdings" pitchFamily="2" charset="2"/>
              <a:buChar char="v"/>
            </a:pPr>
            <a:r>
              <a:rPr lang="en-GB" sz="1600" dirty="0" smtClean="0"/>
              <a:t>          </a:t>
            </a:r>
            <a:r>
              <a:rPr lang="en-GB" sz="2000" dirty="0" smtClean="0"/>
              <a:t>  </a:t>
            </a:r>
            <a:r>
              <a:rPr lang="en-GB" sz="2000" dirty="0" err="1" smtClean="0"/>
              <a:t>swaer</a:t>
            </a:r>
            <a:r>
              <a:rPr lang="en-GB" sz="2000" dirty="0" smtClean="0"/>
              <a:t>					</a:t>
            </a:r>
            <a:r>
              <a:rPr lang="en-GB" sz="2000" dirty="0" err="1" smtClean="0"/>
              <a:t>skoonsuster</a:t>
            </a:r>
            <a:endParaRPr lang="en-GB" sz="2000" dirty="0" smtClean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smtClean="0"/>
              <a:t>man					</a:t>
            </a:r>
            <a:r>
              <a:rPr lang="en-GB" sz="2000" dirty="0" err="1" smtClean="0"/>
              <a:t>vrou</a:t>
            </a:r>
            <a:endParaRPr lang="en-GB" sz="2000" dirty="0" smtClean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	</a:t>
            </a:r>
            <a:r>
              <a:rPr lang="en-GB" sz="2000" dirty="0" err="1" smtClean="0"/>
              <a:t>neef</a:t>
            </a:r>
            <a:r>
              <a:rPr lang="en-GB" sz="2000" dirty="0" smtClean="0"/>
              <a:t>					</a:t>
            </a:r>
            <a:r>
              <a:rPr lang="en-GB" sz="2000" dirty="0" err="1" smtClean="0"/>
              <a:t>niggie</a:t>
            </a:r>
            <a:endParaRPr lang="en-GB" sz="2000" dirty="0" smtClean="0"/>
          </a:p>
          <a:p>
            <a:pPr>
              <a:buFont typeface="Wingdings" pitchFamily="2" charset="2"/>
              <a:buChar char="v"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72553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Familielede</a:t>
            </a:r>
            <a:r>
              <a:rPr lang="en-ZA" dirty="0" smtClean="0"/>
              <a:t>, ens. </a:t>
            </a:r>
            <a:r>
              <a:rPr lang="en-ZA" dirty="0" err="1" smtClean="0"/>
              <a:t>vervolg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0" i="0" u="none" strike="noStrike" baseline="0" dirty="0" smtClean="0"/>
              <a:t>	</a:t>
            </a:r>
            <a:r>
              <a:rPr lang="en-GB" sz="11200" b="0" i="0" u="none" strike="noStrike" baseline="0" dirty="0" err="1" smtClean="0"/>
              <a:t>Manlik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Vroulik</a:t>
            </a:r>
            <a:endParaRPr lang="en-GB" sz="11200" b="0" i="0" u="none" strike="noStrike" baseline="0" dirty="0" smtClean="0"/>
          </a:p>
          <a:p>
            <a:pPr marL="0" indent="0">
              <a:buNone/>
            </a:pP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b="0" i="0" u="none" strike="noStrike" baseline="0" dirty="0" smtClean="0"/>
              <a:t>	</a:t>
            </a:r>
            <a:r>
              <a:rPr lang="en-GB" sz="11200" b="0" i="0" u="none" strike="noStrike" baseline="0" dirty="0" err="1" smtClean="0"/>
              <a:t>broerskind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susterskind</a:t>
            </a: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b="0" i="0" u="none" strike="noStrike" baseline="0" dirty="0" smtClean="0"/>
              <a:t>       </a:t>
            </a:r>
            <a:r>
              <a:rPr lang="en-GB" sz="11200" b="0" i="0" u="none" strike="noStrike" baseline="0" dirty="0" err="1" smtClean="0"/>
              <a:t>meneer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mevrou</a:t>
            </a: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b="0" i="0" u="none" strike="noStrike" baseline="0" dirty="0" smtClean="0"/>
              <a:t>	</a:t>
            </a:r>
            <a:r>
              <a:rPr lang="en-GB" sz="11200" b="0" i="0" u="none" strike="noStrike" baseline="0" dirty="0" err="1" smtClean="0"/>
              <a:t>bruidegom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bruid</a:t>
            </a: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b="0" i="0" u="none" strike="noStrike" baseline="0" dirty="0" smtClean="0"/>
              <a:t>	</a:t>
            </a:r>
            <a:r>
              <a:rPr lang="en-GB" sz="11200" b="0" i="0" u="none" strike="noStrike" baseline="0" dirty="0" err="1" smtClean="0"/>
              <a:t>strooijonker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strooimeisie</a:t>
            </a: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b="0" i="0" u="none" strike="noStrike" baseline="0" dirty="0" smtClean="0"/>
              <a:t>	</a:t>
            </a:r>
            <a:r>
              <a:rPr lang="en-GB" sz="11200" b="0" i="0" u="none" strike="noStrike" baseline="0" dirty="0" err="1" smtClean="0"/>
              <a:t>wewenaar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weduwee</a:t>
            </a: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dirty="0"/>
              <a:t>	</a:t>
            </a:r>
            <a:r>
              <a:rPr lang="en-GB" sz="11200" b="0" i="0" u="none" strike="noStrike" baseline="0" dirty="0" err="1" smtClean="0"/>
              <a:t>buurman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buurvrou</a:t>
            </a: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b="0" i="0" u="none" strike="noStrike" baseline="0" dirty="0" smtClean="0"/>
              <a:t>	</a:t>
            </a:r>
            <a:r>
              <a:rPr lang="en-GB" sz="11200" b="0" i="0" u="none" strike="noStrike" baseline="0" dirty="0" err="1" smtClean="0"/>
              <a:t>heer</a:t>
            </a:r>
            <a:r>
              <a:rPr lang="en-GB" sz="11200" b="0" i="0" u="none" strike="noStrike" baseline="0" dirty="0" smtClean="0"/>
              <a:t>					dame</a:t>
            </a:r>
          </a:p>
          <a:p>
            <a:pPr>
              <a:buFont typeface="Wingdings" pitchFamily="2" charset="2"/>
              <a:buChar char="v"/>
            </a:pPr>
            <a:r>
              <a:rPr lang="en-GB" sz="11200" b="0" i="0" u="none" strike="noStrike" baseline="0" dirty="0" smtClean="0"/>
              <a:t>	</a:t>
            </a:r>
            <a:r>
              <a:rPr lang="en-GB" sz="11200" b="0" i="0" u="none" strike="noStrike" baseline="0" dirty="0" err="1" smtClean="0"/>
              <a:t>kêrel</a:t>
            </a:r>
            <a:r>
              <a:rPr lang="en-GB" sz="11200" b="0" i="0" u="none" strike="noStrike" baseline="0" dirty="0" smtClean="0"/>
              <a:t>					</a:t>
            </a:r>
            <a:r>
              <a:rPr lang="en-GB" sz="11200" b="0" i="0" u="none" strike="noStrike" baseline="0" dirty="0" err="1" smtClean="0"/>
              <a:t>nooi</a:t>
            </a:r>
            <a:endParaRPr lang="en-GB" sz="11200" b="0" i="0" u="none" strike="noStrike" baseline="0" dirty="0" smtClean="0"/>
          </a:p>
          <a:p>
            <a:pPr>
              <a:buFont typeface="Wingdings" pitchFamily="2" charset="2"/>
              <a:buChar char="v"/>
            </a:pPr>
            <a:r>
              <a:rPr lang="en-GB" sz="11200" dirty="0"/>
              <a:t>	</a:t>
            </a:r>
            <a:r>
              <a:rPr lang="en-GB" sz="11200" b="0" i="0" u="none" strike="noStrike" baseline="0" dirty="0" err="1" smtClean="0"/>
              <a:t>gasheer</a:t>
            </a:r>
            <a:r>
              <a:rPr lang="en-GB" sz="11200" b="0" i="0" u="none" strike="noStrike" baseline="0" dirty="0" smtClean="0"/>
              <a:t>				</a:t>
            </a:r>
            <a:r>
              <a:rPr lang="en-GB" sz="11200" b="0" i="0" u="none" strike="noStrike" baseline="0" dirty="0" err="1" smtClean="0"/>
              <a:t>gasvrou</a:t>
            </a:r>
            <a:endParaRPr lang="en-ZA" sz="11200" dirty="0" smtClean="0"/>
          </a:p>
          <a:p>
            <a:pPr>
              <a:buFont typeface="Wingdings" pitchFamily="2" charset="2"/>
              <a:buChar char="v"/>
            </a:pPr>
            <a:endParaRPr lang="en-GB" b="0" i="0" u="none" strike="noStrike" baseline="0" dirty="0" smtClean="0"/>
          </a:p>
          <a:p>
            <a:pPr marL="457200" lvl="1" indent="0">
              <a:buNone/>
            </a:pPr>
            <a:endParaRPr lang="en-GB" b="0" i="0" u="none" strike="noStrike" baseline="0" dirty="0" smtClean="0"/>
          </a:p>
          <a:p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			</a:t>
            </a:r>
          </a:p>
          <a:p>
            <a:r>
              <a:rPr lang="en-GB" b="0" i="0" u="none" strike="noStrike" baseline="0" dirty="0" smtClean="0"/>
              <a:t>			</a:t>
            </a:r>
          </a:p>
          <a:p>
            <a:r>
              <a:rPr lang="en-GB" b="0" i="0" u="none" strike="noStrike" baseline="0" dirty="0" smtClean="0"/>
              <a:t>	</a:t>
            </a:r>
          </a:p>
          <a:p>
            <a:r>
              <a:rPr lang="en-GB" b="0" i="0" u="none" strike="noStrike" baseline="0" dirty="0" smtClean="0"/>
              <a:t>	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8875"/>
            <a:ext cx="2446784" cy="332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3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161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GESLAG: Manlik en Vroulik</vt:lpstr>
      <vt:lpstr>Reël 1:</vt:lpstr>
      <vt:lpstr>Reël 2</vt:lpstr>
      <vt:lpstr>Reël 3</vt:lpstr>
      <vt:lpstr>Reël 4</vt:lpstr>
      <vt:lpstr>Reël 5</vt:lpstr>
      <vt:lpstr>Reël 6</vt:lpstr>
      <vt:lpstr>Familielede</vt:lpstr>
      <vt:lpstr>Familielede, ens. vervolg</vt:lpstr>
      <vt:lpstr>Diere</vt:lpstr>
      <vt:lpstr>Oefening:</vt:lpstr>
      <vt:lpstr>Oefening: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GESLAG: Manlik en Vroulik</dc:title>
  <dc:creator>CRONJE-E</dc:creator>
  <cp:lastModifiedBy>Ettie Cronje</cp:lastModifiedBy>
  <cp:revision>16</cp:revision>
  <cp:lastPrinted>2014-07-16T05:01:36Z</cp:lastPrinted>
  <dcterms:created xsi:type="dcterms:W3CDTF">2014-07-15T17:57:19Z</dcterms:created>
  <dcterms:modified xsi:type="dcterms:W3CDTF">2014-07-16T05:01:51Z</dcterms:modified>
</cp:coreProperties>
</file>