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3166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836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342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302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7720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186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85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1808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1340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94824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98513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ACD3A-1CEC-4045-A3B0-3FD15491775D}" type="datetimeFigureOut">
              <a:rPr lang="en-ZA" smtClean="0"/>
              <a:t>2014/07/16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4E3FB-9C04-46F1-A899-D87DE25EAD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977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en-ZA" dirty="0" err="1" smtClean="0"/>
              <a:t>Intensiewe</a:t>
            </a:r>
            <a:r>
              <a:rPr lang="en-ZA" dirty="0" smtClean="0"/>
              <a:t> </a:t>
            </a:r>
            <a:r>
              <a:rPr lang="en-ZA" dirty="0" err="1" smtClean="0"/>
              <a:t>vorm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016824" cy="4536504"/>
          </a:xfrm>
        </p:spPr>
        <p:txBody>
          <a:bodyPr/>
          <a:lstStyle/>
          <a:p>
            <a:endParaRPr lang="en-ZA" dirty="0" smtClean="0"/>
          </a:p>
          <a:p>
            <a:endParaRPr lang="en-ZA" dirty="0"/>
          </a:p>
          <a:p>
            <a:endParaRPr lang="en-ZA" dirty="0" smtClean="0"/>
          </a:p>
          <a:p>
            <a:endParaRPr lang="en-ZA" dirty="0" smtClean="0"/>
          </a:p>
          <a:p>
            <a:r>
              <a:rPr lang="en-ZA" dirty="0" smtClean="0"/>
              <a:t>+ </a:t>
            </a:r>
            <a:r>
              <a:rPr lang="en-ZA" dirty="0" err="1" smtClean="0"/>
              <a:t>mak</a:t>
            </a:r>
            <a:r>
              <a:rPr lang="en-ZA" dirty="0" smtClean="0"/>
              <a:t> = </a:t>
            </a:r>
            <a:r>
              <a:rPr lang="en-ZA" dirty="0" err="1" smtClean="0"/>
              <a:t>hondmak</a:t>
            </a:r>
            <a:endParaRPr lang="en-ZA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46553"/>
              </p:ext>
            </p:extLst>
          </p:nvPr>
        </p:nvGraphicFramePr>
        <p:xfrm>
          <a:off x="755576" y="3140968"/>
          <a:ext cx="2085975" cy="263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rawing" r:id="rId3" imgW="2085840" imgH="2638440" progId="Presentations.Drawing.15">
                  <p:embed/>
                </p:oleObj>
              </mc:Choice>
              <mc:Fallback>
                <p:oleObj name="Drawing" r:id="rId3" imgW="2085840" imgH="2638440" progId="Presentations.Drawing.15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55576" y="3140968"/>
                        <a:ext cx="2085975" cy="2638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0958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en-ZA" dirty="0" err="1" smtClean="0"/>
              <a:t>Algemeen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 smtClean="0"/>
              <a:t>swaar</a:t>
            </a:r>
            <a:r>
              <a:rPr lang="en-GB" dirty="0" smtClean="0"/>
              <a:t> </a:t>
            </a:r>
            <a:r>
              <a:rPr lang="en-GB" dirty="0"/>
              <a:t>(heavy</a:t>
            </a:r>
            <a:r>
              <a:rPr lang="en-GB" dirty="0" smtClean="0"/>
              <a:t>)			</a:t>
            </a:r>
            <a:r>
              <a:rPr lang="en-GB" dirty="0" err="1" smtClean="0"/>
              <a:t>loodswaar</a:t>
            </a:r>
            <a:endParaRPr lang="en-ZA" dirty="0"/>
          </a:p>
          <a:p>
            <a:r>
              <a:rPr lang="en-GB" dirty="0"/>
              <a:t>swart (</a:t>
            </a:r>
            <a:r>
              <a:rPr lang="en-GB" dirty="0" smtClean="0"/>
              <a:t>black)			</a:t>
            </a:r>
            <a:r>
              <a:rPr lang="en-GB" dirty="0" err="1" smtClean="0"/>
              <a:t>pikswart</a:t>
            </a:r>
            <a:endParaRPr lang="en-ZA" dirty="0"/>
          </a:p>
          <a:p>
            <a:r>
              <a:rPr lang="en-GB" dirty="0" err="1"/>
              <a:t>vaal</a:t>
            </a:r>
            <a:r>
              <a:rPr lang="en-GB" dirty="0"/>
              <a:t> (grey</a:t>
            </a:r>
            <a:r>
              <a:rPr lang="en-GB" dirty="0" smtClean="0"/>
              <a:t>)				</a:t>
            </a:r>
            <a:r>
              <a:rPr lang="en-GB" dirty="0" err="1" smtClean="0"/>
              <a:t>asvaal</a:t>
            </a:r>
            <a:endParaRPr lang="en-ZA" dirty="0"/>
          </a:p>
          <a:p>
            <a:r>
              <a:rPr lang="en-GB" dirty="0"/>
              <a:t>vas (firm</a:t>
            </a:r>
            <a:r>
              <a:rPr lang="en-GB" dirty="0" smtClean="0"/>
              <a:t>)				</a:t>
            </a:r>
            <a:r>
              <a:rPr lang="en-GB" dirty="0" err="1" smtClean="0"/>
              <a:t>rotsvas</a:t>
            </a:r>
            <a:endParaRPr lang="en-ZA" dirty="0"/>
          </a:p>
          <a:p>
            <a:r>
              <a:rPr lang="en-GB" dirty="0" err="1" smtClean="0"/>
              <a:t>Verlief</a:t>
            </a:r>
            <a:r>
              <a:rPr lang="en-GB" dirty="0" smtClean="0"/>
              <a:t>				</a:t>
            </a:r>
            <a:r>
              <a:rPr lang="en-GB" dirty="0" err="1" smtClean="0"/>
              <a:t>dolverlief</a:t>
            </a:r>
            <a:endParaRPr lang="en-ZA" dirty="0"/>
          </a:p>
          <a:p>
            <a:r>
              <a:rPr lang="en-GB" dirty="0"/>
              <a:t>vet (fat</a:t>
            </a:r>
            <a:r>
              <a:rPr lang="en-GB" dirty="0" smtClean="0"/>
              <a:t>)				</a:t>
            </a:r>
            <a:r>
              <a:rPr lang="en-GB" dirty="0" err="1" smtClean="0"/>
              <a:t>spekvet</a:t>
            </a:r>
            <a:endParaRPr lang="en-ZA" dirty="0"/>
          </a:p>
          <a:p>
            <a:r>
              <a:rPr lang="en-GB" dirty="0" err="1"/>
              <a:t>vol</a:t>
            </a:r>
            <a:r>
              <a:rPr lang="en-GB" dirty="0"/>
              <a:t> (full</a:t>
            </a:r>
            <a:r>
              <a:rPr lang="en-GB" dirty="0" smtClean="0"/>
              <a:t>)				prop/</a:t>
            </a:r>
            <a:r>
              <a:rPr lang="en-GB" dirty="0" err="1" smtClean="0"/>
              <a:t>stampvol</a:t>
            </a:r>
            <a:endParaRPr lang="en-ZA" dirty="0"/>
          </a:p>
          <a:p>
            <a:r>
              <a:rPr lang="en-GB" dirty="0" err="1"/>
              <a:t>vreemd</a:t>
            </a:r>
            <a:r>
              <a:rPr lang="en-GB" dirty="0"/>
              <a:t> </a:t>
            </a:r>
            <a:r>
              <a:rPr lang="en-GB" dirty="0" smtClean="0"/>
              <a:t>				</a:t>
            </a:r>
            <a:r>
              <a:rPr lang="en-GB" dirty="0" err="1" smtClean="0"/>
              <a:t>wildvreemd</a:t>
            </a:r>
            <a:endParaRPr lang="en-GB" dirty="0" smtClean="0"/>
          </a:p>
          <a:p>
            <a:r>
              <a:rPr lang="en-GB" dirty="0" err="1" smtClean="0"/>
              <a:t>Vry</a:t>
            </a:r>
            <a:r>
              <a:rPr lang="en-GB" dirty="0" smtClean="0"/>
              <a:t>					</a:t>
            </a:r>
            <a:r>
              <a:rPr lang="en-GB" dirty="0" err="1" smtClean="0"/>
              <a:t>voëlvry</a:t>
            </a:r>
            <a:r>
              <a:rPr lang="en-GB" dirty="0" smtClean="0"/>
              <a:t>/</a:t>
            </a:r>
            <a:r>
              <a:rPr lang="en-GB" dirty="0" err="1" smtClean="0"/>
              <a:t>skotvry</a:t>
            </a:r>
            <a:endParaRPr lang="en-ZA" dirty="0"/>
          </a:p>
          <a:p>
            <a:r>
              <a:rPr lang="en-GB" dirty="0" err="1"/>
              <a:t>vrot</a:t>
            </a:r>
            <a:r>
              <a:rPr lang="en-GB" dirty="0"/>
              <a:t> (rotten</a:t>
            </a:r>
            <a:r>
              <a:rPr lang="en-GB" dirty="0" smtClean="0"/>
              <a:t>)			</a:t>
            </a:r>
            <a:r>
              <a:rPr lang="en-GB" dirty="0" err="1" smtClean="0"/>
              <a:t>papvrot</a:t>
            </a:r>
            <a:endParaRPr lang="en-ZA" dirty="0"/>
          </a:p>
          <a:p>
            <a:r>
              <a:rPr lang="en-GB" dirty="0"/>
              <a:t>warm (hot</a:t>
            </a:r>
            <a:r>
              <a:rPr lang="en-GB" dirty="0" smtClean="0"/>
              <a:t>)			</a:t>
            </a:r>
            <a:r>
              <a:rPr lang="en-GB" dirty="0" err="1" smtClean="0"/>
              <a:t>vuurwarm</a:t>
            </a:r>
            <a:endParaRPr lang="en-ZA" dirty="0"/>
          </a:p>
          <a:p>
            <a:r>
              <a:rPr lang="en-GB" dirty="0"/>
              <a:t>wit (white</a:t>
            </a:r>
            <a:r>
              <a:rPr lang="en-GB" dirty="0" smtClean="0"/>
              <a:t>)			</a:t>
            </a:r>
            <a:r>
              <a:rPr lang="en-GB" dirty="0" err="1" smtClean="0"/>
              <a:t>sneeu</a:t>
            </a:r>
            <a:r>
              <a:rPr lang="en-GB" dirty="0" smtClean="0"/>
              <a:t>/</a:t>
            </a:r>
            <a:r>
              <a:rPr lang="en-GB" dirty="0" err="1" smtClean="0"/>
              <a:t>spierwit</a:t>
            </a:r>
            <a:endParaRPr lang="en-ZA" dirty="0"/>
          </a:p>
          <a:p>
            <a:r>
              <a:rPr lang="en-GB" dirty="0" err="1"/>
              <a:t>wyd</a:t>
            </a:r>
            <a:r>
              <a:rPr lang="en-GB" dirty="0"/>
              <a:t> (wide</a:t>
            </a:r>
            <a:r>
              <a:rPr lang="en-GB" dirty="0" smtClean="0"/>
              <a:t>)			</a:t>
            </a:r>
            <a:r>
              <a:rPr lang="en-GB" dirty="0" err="1" smtClean="0"/>
              <a:t>wawyd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5463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Oefening</a:t>
            </a:r>
            <a:r>
              <a:rPr lang="en-US" dirty="0" smtClean="0"/>
              <a:t>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Gee die </a:t>
            </a:r>
            <a:r>
              <a:rPr lang="en-US" dirty="0" err="1" smtClean="0"/>
              <a:t>intensiewe</a:t>
            </a:r>
            <a:r>
              <a:rPr lang="en-US" dirty="0" smtClean="0"/>
              <a:t> </a:t>
            </a:r>
            <a:r>
              <a:rPr lang="en-US" dirty="0" err="1" smtClean="0"/>
              <a:t>vorm</a:t>
            </a:r>
            <a:r>
              <a:rPr lang="en-US" dirty="0" smtClean="0"/>
              <a:t> van die </a:t>
            </a:r>
            <a:r>
              <a:rPr lang="en-US" dirty="0" err="1" smtClean="0"/>
              <a:t>volgende</a:t>
            </a:r>
            <a:r>
              <a:rPr lang="en-US" dirty="0" smtClean="0"/>
              <a:t> </a:t>
            </a:r>
            <a:r>
              <a:rPr lang="en-US" dirty="0" err="1" smtClean="0"/>
              <a:t>woorde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Doof</a:t>
            </a:r>
            <a:endParaRPr lang="en-US" dirty="0" smtClean="0"/>
          </a:p>
          <a:p>
            <a:r>
              <a:rPr lang="en-US" dirty="0" err="1" smtClean="0"/>
              <a:t>Oud</a:t>
            </a:r>
            <a:endParaRPr lang="en-US" dirty="0" smtClean="0"/>
          </a:p>
          <a:p>
            <a:r>
              <a:rPr lang="en-US" dirty="0" err="1" smtClean="0"/>
              <a:t>Fris</a:t>
            </a:r>
            <a:endParaRPr lang="en-US" dirty="0" smtClean="0"/>
          </a:p>
          <a:p>
            <a:r>
              <a:rPr lang="en-US" dirty="0" err="1" smtClean="0"/>
              <a:t>Lelik</a:t>
            </a:r>
            <a:endParaRPr lang="en-US" dirty="0" smtClean="0"/>
          </a:p>
          <a:p>
            <a:r>
              <a:rPr lang="en-US" dirty="0" smtClean="0"/>
              <a:t>glad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9126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Intensiewe</a:t>
            </a:r>
            <a:r>
              <a:rPr lang="en-ZA" dirty="0" smtClean="0"/>
              <a:t> </a:t>
            </a:r>
            <a:r>
              <a:rPr lang="en-ZA" dirty="0" err="1" smtClean="0"/>
              <a:t>vorm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i="0" u="none" strike="noStrike" baseline="0" dirty="0" smtClean="0"/>
              <a:t>Die </a:t>
            </a:r>
            <a:r>
              <a:rPr lang="nl-NL" b="1" i="0" u="none" strike="noStrike" baseline="0" dirty="0" smtClean="0"/>
              <a:t>intensiewe vorm word altyd as een woord geskryf;</a:t>
            </a:r>
            <a:r>
              <a:rPr lang="nl-NL" b="1" i="0" u="none" strike="noStrike" dirty="0" smtClean="0"/>
              <a:t> behalwe wawyd oop/ wawyd wakker.</a:t>
            </a:r>
            <a:endParaRPr lang="nl-NL" b="1" i="0" u="none" strike="noStrike" baseline="0" dirty="0" smtClean="0"/>
          </a:p>
          <a:p>
            <a:r>
              <a:rPr lang="nl-NL" b="0" i="0" u="none" strike="noStrike" baseline="0" dirty="0" smtClean="0"/>
              <a:t>Die intensiewe vorm het geen trappe van vergelyking nie.</a:t>
            </a:r>
          </a:p>
          <a:p>
            <a:r>
              <a:rPr lang="nl-NL" b="0" i="0" u="none" strike="noStrike" baseline="0" dirty="0" smtClean="0"/>
              <a:t>Daar word gewoonlik van jou verwag om die korrekte vorm van die woord tussen hakies te gee bv.	Die man was ( baie moeg ) </a:t>
            </a:r>
            <a:r>
              <a:rPr lang="nl-NL" b="0" i="0" u="sng" strike="noStrike" baseline="0" dirty="0" smtClean="0"/>
              <a:t>doodmoeg</a:t>
            </a:r>
            <a:r>
              <a:rPr lang="nl-NL" b="0" i="0" u="none" strike="noStrike" baseline="0" dirty="0" smtClean="0"/>
              <a:t> toe hy daar aankom.</a:t>
            </a:r>
          </a:p>
          <a:p>
            <a:r>
              <a:rPr lang="nl-NL" b="0" i="0" u="none" strike="noStrike" baseline="0" dirty="0" smtClean="0"/>
              <a:t>Die intensiewe vorm is dikwels dieselfde as die vergelyking bv. so koud soos ys.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8096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err="1" smtClean="0"/>
              <a:t>Intensiewe</a:t>
            </a:r>
            <a:r>
              <a:rPr lang="en-ZA" dirty="0" smtClean="0"/>
              <a:t> </a:t>
            </a:r>
            <a:r>
              <a:rPr lang="en-ZA" dirty="0" err="1" smtClean="0"/>
              <a:t>vorm</a:t>
            </a:r>
            <a:r>
              <a:rPr lang="en-ZA" dirty="0" smtClean="0"/>
              <a:t>  </a:t>
            </a:r>
            <a:r>
              <a:rPr lang="en-ZA" dirty="0" err="1" smtClean="0"/>
              <a:t>waar</a:t>
            </a:r>
            <a:r>
              <a:rPr lang="en-ZA" dirty="0" smtClean="0"/>
              <a:t> </a:t>
            </a:r>
            <a:r>
              <a:rPr lang="en-ZA" b="1" dirty="0" err="1" smtClean="0"/>
              <a:t>dood</a:t>
            </a:r>
            <a:r>
              <a:rPr lang="en-ZA" dirty="0" smtClean="0"/>
              <a:t> </a:t>
            </a:r>
            <a:r>
              <a:rPr lang="en-ZA" dirty="0" err="1" smtClean="0"/>
              <a:t>gebruik</a:t>
            </a:r>
            <a:r>
              <a:rPr lang="en-ZA" dirty="0" smtClean="0"/>
              <a:t> word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n-GB" sz="3800" dirty="0" err="1" smtClean="0"/>
              <a:t>goed</a:t>
            </a:r>
            <a:r>
              <a:rPr lang="en-GB" sz="3800" dirty="0" smtClean="0"/>
              <a:t> (good)			</a:t>
            </a:r>
            <a:r>
              <a:rPr lang="en-GB" sz="3800" dirty="0" err="1" smtClean="0"/>
              <a:t>doodgoed</a:t>
            </a:r>
            <a:endParaRPr lang="en-ZA" sz="3800" dirty="0" smtClean="0"/>
          </a:p>
          <a:p>
            <a:r>
              <a:rPr lang="en-GB" sz="3800" dirty="0" err="1" smtClean="0"/>
              <a:t>lekker</a:t>
            </a:r>
            <a:r>
              <a:rPr lang="en-GB" sz="3800" dirty="0" smtClean="0"/>
              <a:t> (nice)			</a:t>
            </a:r>
            <a:r>
              <a:rPr lang="en-GB" sz="3800" dirty="0" err="1" smtClean="0"/>
              <a:t>doodlekker</a:t>
            </a:r>
            <a:endParaRPr lang="en-ZA" sz="3800" dirty="0" smtClean="0"/>
          </a:p>
          <a:p>
            <a:r>
              <a:rPr lang="en-GB" sz="3800" dirty="0" err="1" smtClean="0"/>
              <a:t>moeg</a:t>
            </a:r>
            <a:r>
              <a:rPr lang="en-GB" sz="3800" dirty="0" smtClean="0"/>
              <a:t> (tired)			</a:t>
            </a:r>
            <a:r>
              <a:rPr lang="en-GB" sz="3800" dirty="0" err="1" smtClean="0"/>
              <a:t>doodmoeg</a:t>
            </a:r>
            <a:endParaRPr lang="en-ZA" sz="3800" dirty="0" smtClean="0"/>
          </a:p>
          <a:p>
            <a:r>
              <a:rPr lang="en-GB" sz="3800" dirty="0" err="1" smtClean="0"/>
              <a:t>onskuldig</a:t>
            </a:r>
            <a:r>
              <a:rPr lang="en-GB" sz="3800" dirty="0" smtClean="0"/>
              <a:t>			</a:t>
            </a:r>
            <a:r>
              <a:rPr lang="en-GB" sz="3800" dirty="0" err="1" smtClean="0"/>
              <a:t>doodonskuldig</a:t>
            </a:r>
            <a:endParaRPr lang="en-ZA" sz="3800" dirty="0" smtClean="0"/>
          </a:p>
          <a:p>
            <a:r>
              <a:rPr lang="en-GB" sz="3800" dirty="0" err="1" smtClean="0"/>
              <a:t>skaam</a:t>
            </a:r>
            <a:r>
              <a:rPr lang="en-GB" sz="3800" dirty="0" smtClean="0"/>
              <a:t> (shy)			</a:t>
            </a:r>
            <a:r>
              <a:rPr lang="en-GB" sz="3800" dirty="0" err="1" smtClean="0"/>
              <a:t>doodskaam</a:t>
            </a:r>
            <a:endParaRPr lang="en-ZA" sz="3800" dirty="0" smtClean="0"/>
          </a:p>
          <a:p>
            <a:r>
              <a:rPr lang="en-GB" sz="3800" dirty="0" err="1" smtClean="0"/>
              <a:t>seker</a:t>
            </a:r>
            <a:r>
              <a:rPr lang="en-GB" sz="3800" dirty="0" smtClean="0"/>
              <a:t>           			</a:t>
            </a:r>
            <a:r>
              <a:rPr lang="en-GB" sz="3800" dirty="0" err="1" smtClean="0"/>
              <a:t>doodseker</a:t>
            </a:r>
            <a:endParaRPr lang="en-ZA" sz="3800" dirty="0" smtClean="0"/>
          </a:p>
          <a:p>
            <a:r>
              <a:rPr lang="en-GB" sz="3800" dirty="0" err="1" smtClean="0"/>
              <a:t>siek</a:t>
            </a:r>
            <a:r>
              <a:rPr lang="en-GB" sz="3800" dirty="0" smtClean="0"/>
              <a:t> (sick)			</a:t>
            </a:r>
            <a:r>
              <a:rPr lang="en-GB" sz="3800" dirty="0" err="1" smtClean="0"/>
              <a:t>doodsiek</a:t>
            </a:r>
            <a:endParaRPr lang="en-ZA" sz="3800" dirty="0" smtClean="0"/>
          </a:p>
          <a:p>
            <a:r>
              <a:rPr lang="en-GB" sz="3800" dirty="0" err="1" smtClean="0"/>
              <a:t>stil</a:t>
            </a:r>
            <a:r>
              <a:rPr lang="en-GB" sz="3800" dirty="0" smtClean="0"/>
              <a:t> (quiet)			</a:t>
            </a:r>
            <a:r>
              <a:rPr lang="en-GB" sz="3800" dirty="0" err="1" smtClean="0"/>
              <a:t>doodstil</a:t>
            </a:r>
            <a:endParaRPr lang="en-ZA" sz="3800" dirty="0" smtClean="0"/>
          </a:p>
          <a:p>
            <a:r>
              <a:rPr lang="en-GB" sz="3800" dirty="0" err="1" smtClean="0"/>
              <a:t>swak</a:t>
            </a:r>
            <a:r>
              <a:rPr lang="en-GB" sz="3800" dirty="0" smtClean="0"/>
              <a:t> (weak)			</a:t>
            </a:r>
            <a:r>
              <a:rPr lang="en-GB" sz="3800" dirty="0" err="1" smtClean="0"/>
              <a:t>doodswak</a:t>
            </a:r>
            <a:endParaRPr lang="en-ZA" sz="3800" dirty="0" smtClean="0"/>
          </a:p>
          <a:p>
            <a:r>
              <a:rPr lang="en-GB" sz="3800" dirty="0" err="1" smtClean="0"/>
              <a:t>tevrede</a:t>
            </a:r>
            <a:r>
              <a:rPr lang="en-GB" sz="3800" dirty="0" smtClean="0"/>
              <a:t>				</a:t>
            </a:r>
            <a:r>
              <a:rPr lang="en-GB" sz="3800" dirty="0" err="1" smtClean="0"/>
              <a:t>doodtevrede</a:t>
            </a:r>
            <a:endParaRPr lang="en-ZA" sz="3800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31666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err="1" smtClean="0"/>
              <a:t>Intensiewe</a:t>
            </a:r>
            <a:r>
              <a:rPr lang="en-ZA" dirty="0" smtClean="0"/>
              <a:t> </a:t>
            </a:r>
            <a:r>
              <a:rPr lang="en-ZA" dirty="0" err="1" smtClean="0"/>
              <a:t>vorm</a:t>
            </a:r>
            <a:r>
              <a:rPr lang="en-ZA" dirty="0" smtClean="0"/>
              <a:t>  </a:t>
            </a:r>
            <a:r>
              <a:rPr lang="en-ZA" dirty="0" err="1" smtClean="0"/>
              <a:t>waar</a:t>
            </a:r>
            <a:r>
              <a:rPr lang="en-ZA" dirty="0" smtClean="0"/>
              <a:t> </a:t>
            </a:r>
            <a:r>
              <a:rPr lang="en-ZA" b="1" dirty="0" err="1" smtClean="0"/>
              <a:t>dood</a:t>
            </a:r>
            <a:r>
              <a:rPr lang="en-ZA" dirty="0" smtClean="0"/>
              <a:t> </a:t>
            </a:r>
            <a:r>
              <a:rPr lang="en-ZA" dirty="0" err="1" smtClean="0"/>
              <a:t>gebruik</a:t>
            </a:r>
            <a:r>
              <a:rPr lang="en-ZA" dirty="0" smtClean="0"/>
              <a:t> word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bang (scared)			</a:t>
            </a:r>
            <a:r>
              <a:rPr lang="en-GB" dirty="0" err="1" smtClean="0"/>
              <a:t>doodbang</a:t>
            </a:r>
            <a:endParaRPr lang="en-ZA" dirty="0" smtClean="0"/>
          </a:p>
          <a:p>
            <a:r>
              <a:rPr lang="en-GB" dirty="0" err="1" smtClean="0"/>
              <a:t>bleek</a:t>
            </a:r>
            <a:r>
              <a:rPr lang="en-GB" dirty="0" smtClean="0"/>
              <a:t> (pale)			</a:t>
            </a:r>
            <a:r>
              <a:rPr lang="en-GB" dirty="0" err="1" smtClean="0"/>
              <a:t>doodsbleek</a:t>
            </a:r>
            <a:endParaRPr lang="en-ZA" dirty="0" smtClean="0"/>
          </a:p>
          <a:p>
            <a:r>
              <a:rPr lang="en-GB" dirty="0" err="1" smtClean="0"/>
              <a:t>eenvoudig</a:t>
            </a:r>
            <a:r>
              <a:rPr lang="en-GB" dirty="0" smtClean="0"/>
              <a:t>			</a:t>
            </a:r>
            <a:r>
              <a:rPr lang="en-GB" dirty="0" err="1" smtClean="0"/>
              <a:t>doodeenvoudig</a:t>
            </a:r>
            <a:endParaRPr lang="en-ZA" dirty="0" smtClean="0"/>
          </a:p>
          <a:p>
            <a:r>
              <a:rPr lang="en-GB" dirty="0" err="1" smtClean="0"/>
              <a:t>eerlik</a:t>
            </a:r>
            <a:r>
              <a:rPr lang="en-GB" dirty="0" smtClean="0"/>
              <a:t>         			</a:t>
            </a:r>
            <a:r>
              <a:rPr lang="en-GB" dirty="0" err="1" smtClean="0"/>
              <a:t>doodeerlik</a:t>
            </a:r>
            <a:endParaRPr lang="en-ZA" dirty="0" smtClean="0"/>
          </a:p>
          <a:p>
            <a:r>
              <a:rPr lang="en-GB" dirty="0" err="1" smtClean="0"/>
              <a:t>gaar</a:t>
            </a:r>
            <a:r>
              <a:rPr lang="en-GB" dirty="0" smtClean="0"/>
              <a:t> (cooked)			</a:t>
            </a:r>
            <a:r>
              <a:rPr lang="en-GB" dirty="0" err="1" smtClean="0"/>
              <a:t>doodgaar</a:t>
            </a:r>
            <a:endParaRPr lang="en-ZA" dirty="0" smtClean="0"/>
          </a:p>
          <a:p>
            <a:r>
              <a:rPr lang="en-GB" dirty="0" err="1" smtClean="0"/>
              <a:t>gelukkig</a:t>
            </a:r>
            <a:r>
              <a:rPr lang="en-GB" dirty="0" smtClean="0"/>
              <a:t>				</a:t>
            </a:r>
            <a:r>
              <a:rPr lang="en-GB" dirty="0" err="1" smtClean="0"/>
              <a:t>doodgelukkig</a:t>
            </a:r>
            <a:endParaRPr lang="en-ZA" dirty="0" smtClean="0"/>
          </a:p>
          <a:p>
            <a:r>
              <a:rPr lang="en-GB" dirty="0" err="1" smtClean="0"/>
              <a:t>gewoon</a:t>
            </a:r>
            <a:r>
              <a:rPr lang="en-GB" dirty="0" smtClean="0"/>
              <a:t>				</a:t>
            </a:r>
            <a:r>
              <a:rPr lang="en-GB" dirty="0" err="1" smtClean="0"/>
              <a:t>doodgewoon</a:t>
            </a:r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5332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err="1" smtClean="0"/>
              <a:t>Intensiewe</a:t>
            </a:r>
            <a:r>
              <a:rPr lang="en-ZA" dirty="0" smtClean="0"/>
              <a:t> </a:t>
            </a:r>
            <a:r>
              <a:rPr lang="en-ZA" dirty="0" err="1" smtClean="0"/>
              <a:t>vorm</a:t>
            </a:r>
            <a:r>
              <a:rPr lang="en-ZA" dirty="0" smtClean="0"/>
              <a:t> </a:t>
            </a:r>
            <a:r>
              <a:rPr lang="en-ZA" dirty="0" err="1" smtClean="0"/>
              <a:t>waar</a:t>
            </a:r>
            <a:r>
              <a:rPr lang="en-ZA" dirty="0" smtClean="0"/>
              <a:t> </a:t>
            </a:r>
            <a:r>
              <a:rPr lang="en-ZA" b="1" dirty="0" err="1" smtClean="0"/>
              <a:t>bloed</a:t>
            </a:r>
            <a:r>
              <a:rPr lang="en-ZA" dirty="0" smtClean="0"/>
              <a:t> </a:t>
            </a:r>
            <a:r>
              <a:rPr lang="en-ZA" dirty="0" err="1" smtClean="0"/>
              <a:t>gebruik</a:t>
            </a:r>
            <a:r>
              <a:rPr lang="en-ZA" dirty="0" smtClean="0"/>
              <a:t> word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0" i="0" u="none" strike="noStrike" baseline="0" dirty="0" err="1" smtClean="0"/>
              <a:t>jonk</a:t>
            </a:r>
            <a:r>
              <a:rPr lang="en-GB" b="0" i="0" u="none" strike="noStrike" baseline="0" dirty="0" smtClean="0"/>
              <a:t> (young)		</a:t>
            </a:r>
            <a:r>
              <a:rPr lang="en-GB" b="0" i="0" u="none" strike="noStrike" baseline="0" dirty="0" err="1" smtClean="0"/>
              <a:t>bloedjonk</a:t>
            </a:r>
            <a:endParaRPr lang="en-GB" b="0" i="0" u="none" strike="noStrike" baseline="0" dirty="0" smtClean="0"/>
          </a:p>
          <a:p>
            <a:r>
              <a:rPr lang="en-GB" b="0" i="0" u="none" strike="noStrike" baseline="0" dirty="0" smtClean="0"/>
              <a:t>min (few)		</a:t>
            </a:r>
            <a:r>
              <a:rPr lang="en-GB" b="0" i="0" u="none" strike="noStrike" baseline="0" dirty="0" err="1" smtClean="0"/>
              <a:t>bloedmin</a:t>
            </a:r>
            <a:endParaRPr lang="en-GB" b="0" i="0" u="none" strike="noStrike" baseline="0" dirty="0" smtClean="0"/>
          </a:p>
          <a:p>
            <a:r>
              <a:rPr lang="en-GB" b="0" i="0" u="none" strike="noStrike" baseline="0" dirty="0" err="1" smtClean="0"/>
              <a:t>rooi</a:t>
            </a:r>
            <a:r>
              <a:rPr lang="en-GB" b="0" i="0" u="none" strike="noStrike" baseline="0" dirty="0" smtClean="0"/>
              <a:t> (red)		</a:t>
            </a:r>
            <a:r>
              <a:rPr lang="en-GB" b="0" i="0" u="none" strike="noStrike" baseline="0" dirty="0" err="1" smtClean="0"/>
              <a:t>bloedrooi</a:t>
            </a:r>
            <a:endParaRPr lang="en-GB" b="0" i="0" u="none" strike="noStrike" baseline="0" dirty="0" smtClean="0"/>
          </a:p>
          <a:p>
            <a:r>
              <a:rPr lang="en-GB" b="0" i="0" u="none" strike="noStrike" baseline="0" dirty="0" err="1" smtClean="0"/>
              <a:t>weinig</a:t>
            </a:r>
            <a:r>
              <a:rPr lang="en-GB" b="0" i="0" u="none" strike="noStrike" baseline="0" dirty="0" smtClean="0"/>
              <a:t> (few)		</a:t>
            </a:r>
            <a:r>
              <a:rPr lang="en-GB" b="0" i="0" u="none" strike="noStrike" baseline="0" dirty="0" err="1" smtClean="0"/>
              <a:t>bloedweining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28136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ZA" dirty="0" err="1" smtClean="0"/>
              <a:t>Algemeen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 smtClean="0"/>
              <a:t>Alleen</a:t>
            </a:r>
            <a:r>
              <a:rPr lang="en-GB" dirty="0" smtClean="0"/>
              <a:t>			</a:t>
            </a:r>
            <a:r>
              <a:rPr lang="en-GB" dirty="0"/>
              <a:t>	</a:t>
            </a:r>
            <a:r>
              <a:rPr lang="en-GB" dirty="0" err="1" smtClean="0"/>
              <a:t>stoksielalleen</a:t>
            </a:r>
            <a:r>
              <a:rPr lang="en-GB" dirty="0" smtClean="0"/>
              <a:t>		</a:t>
            </a:r>
          </a:p>
          <a:p>
            <a:r>
              <a:rPr lang="en-GB" dirty="0" err="1" smtClean="0"/>
              <a:t>Beroemd</a:t>
            </a:r>
            <a:r>
              <a:rPr lang="en-GB" dirty="0" smtClean="0"/>
              <a:t>				</a:t>
            </a:r>
            <a:r>
              <a:rPr lang="en-GB" dirty="0" err="1" smtClean="0"/>
              <a:t>wêreldberoemd</a:t>
            </a:r>
            <a:endParaRPr lang="en-GB" dirty="0" smtClean="0"/>
          </a:p>
          <a:p>
            <a:r>
              <a:rPr lang="en-GB" dirty="0" err="1" smtClean="0"/>
              <a:t>Bekend</a:t>
            </a:r>
            <a:r>
              <a:rPr lang="en-GB" dirty="0" smtClean="0"/>
              <a:t>				</a:t>
            </a:r>
            <a:r>
              <a:rPr lang="en-GB" dirty="0" err="1" smtClean="0"/>
              <a:t>alombekend</a:t>
            </a:r>
            <a:endParaRPr lang="en-ZA" dirty="0"/>
          </a:p>
          <a:p>
            <a:r>
              <a:rPr lang="en-GB" dirty="0"/>
              <a:t>bitter (bitter</a:t>
            </a:r>
            <a:r>
              <a:rPr lang="en-GB" dirty="0" smtClean="0"/>
              <a:t>)			</a:t>
            </a:r>
            <a:r>
              <a:rPr lang="en-GB" dirty="0" err="1" smtClean="0"/>
              <a:t>galbitter</a:t>
            </a:r>
            <a:endParaRPr lang="en-ZA" dirty="0"/>
          </a:p>
          <a:p>
            <a:r>
              <a:rPr lang="en-GB" dirty="0"/>
              <a:t>blank (pale</a:t>
            </a:r>
            <a:r>
              <a:rPr lang="en-GB" dirty="0" smtClean="0"/>
              <a:t>)			</a:t>
            </a:r>
            <a:r>
              <a:rPr lang="en-GB" dirty="0" err="1" smtClean="0"/>
              <a:t>lelieblank</a:t>
            </a:r>
            <a:endParaRPr lang="en-ZA" dirty="0"/>
          </a:p>
          <a:p>
            <a:r>
              <a:rPr lang="en-GB" dirty="0" err="1"/>
              <a:t>blou</a:t>
            </a:r>
            <a:r>
              <a:rPr lang="en-GB" dirty="0"/>
              <a:t> (blue</a:t>
            </a:r>
            <a:r>
              <a:rPr lang="en-GB" dirty="0" smtClean="0"/>
              <a:t>)				</a:t>
            </a:r>
            <a:r>
              <a:rPr lang="en-GB" dirty="0" err="1" smtClean="0"/>
              <a:t>potblou</a:t>
            </a:r>
            <a:endParaRPr lang="en-ZA" dirty="0"/>
          </a:p>
          <a:p>
            <a:r>
              <a:rPr lang="en-GB" dirty="0"/>
              <a:t>breed (wide</a:t>
            </a:r>
            <a:r>
              <a:rPr lang="en-GB" dirty="0" smtClean="0"/>
              <a:t>)			</a:t>
            </a:r>
            <a:r>
              <a:rPr lang="en-GB" dirty="0" err="1" smtClean="0"/>
              <a:t>hemelsbreed</a:t>
            </a:r>
            <a:endParaRPr lang="en-ZA" dirty="0"/>
          </a:p>
          <a:p>
            <a:r>
              <a:rPr lang="en-GB" dirty="0" err="1" smtClean="0"/>
              <a:t>Deur</a:t>
            </a:r>
            <a:r>
              <a:rPr lang="en-GB" dirty="0" smtClean="0"/>
              <a:t>				</a:t>
            </a:r>
            <a:r>
              <a:rPr lang="en-GB" dirty="0" err="1" smtClean="0"/>
              <a:t>dwarsdeur</a:t>
            </a:r>
            <a:endParaRPr lang="en-ZA" dirty="0"/>
          </a:p>
          <a:p>
            <a:r>
              <a:rPr lang="en-GB" dirty="0"/>
              <a:t>dig (</a:t>
            </a:r>
            <a:r>
              <a:rPr lang="en-GB" dirty="0" smtClean="0"/>
              <a:t>tight)				</a:t>
            </a:r>
            <a:r>
              <a:rPr lang="en-GB" dirty="0" err="1" smtClean="0"/>
              <a:t>potdig</a:t>
            </a:r>
            <a:endParaRPr lang="en-ZA" dirty="0"/>
          </a:p>
          <a:p>
            <a:r>
              <a:rPr lang="en-GB" dirty="0" err="1"/>
              <a:t>dik</a:t>
            </a:r>
            <a:r>
              <a:rPr lang="en-GB" dirty="0"/>
              <a:t> (thick</a:t>
            </a:r>
            <a:r>
              <a:rPr lang="en-GB" dirty="0" smtClean="0"/>
              <a:t>)				</a:t>
            </a:r>
            <a:r>
              <a:rPr lang="en-GB" dirty="0" err="1" smtClean="0"/>
              <a:t>trommeldik</a:t>
            </a:r>
            <a:endParaRPr lang="en-ZA" dirty="0"/>
          </a:p>
          <a:p>
            <a:r>
              <a:rPr lang="en-GB" dirty="0" err="1"/>
              <a:t>donker</a:t>
            </a:r>
            <a:r>
              <a:rPr lang="en-GB" dirty="0"/>
              <a:t> (dark</a:t>
            </a:r>
            <a:r>
              <a:rPr lang="en-GB" dirty="0" smtClean="0"/>
              <a:t>)			</a:t>
            </a:r>
            <a:r>
              <a:rPr lang="en-GB" dirty="0" err="1" smtClean="0"/>
              <a:t>pikdonker</a:t>
            </a:r>
            <a:endParaRPr lang="en-ZA" dirty="0"/>
          </a:p>
          <a:p>
            <a:r>
              <a:rPr lang="en-GB" dirty="0" err="1"/>
              <a:t>droog</a:t>
            </a:r>
            <a:r>
              <a:rPr lang="en-GB" dirty="0"/>
              <a:t> (dry</a:t>
            </a:r>
            <a:r>
              <a:rPr lang="en-GB" dirty="0" smtClean="0"/>
              <a:t>)				</a:t>
            </a:r>
            <a:r>
              <a:rPr lang="en-GB" dirty="0" err="1" smtClean="0"/>
              <a:t>kurkdroog</a:t>
            </a:r>
            <a:endParaRPr lang="en-ZA" dirty="0"/>
          </a:p>
          <a:p>
            <a:r>
              <a:rPr lang="en-GB" dirty="0"/>
              <a:t>dun (thin</a:t>
            </a:r>
            <a:r>
              <a:rPr lang="en-GB" dirty="0" smtClean="0"/>
              <a:t>)				</a:t>
            </a:r>
            <a:r>
              <a:rPr lang="en-GB" dirty="0" err="1" smtClean="0"/>
              <a:t>plankdun</a:t>
            </a:r>
            <a:endParaRPr lang="en-ZA" dirty="0"/>
          </a:p>
          <a:p>
            <a:r>
              <a:rPr lang="en-GB" dirty="0" err="1" smtClean="0"/>
              <a:t>Duur</a:t>
            </a:r>
            <a:r>
              <a:rPr lang="en-GB" dirty="0" smtClean="0"/>
              <a:t>				</a:t>
            </a:r>
            <a:r>
              <a:rPr lang="en-GB" dirty="0" err="1" smtClean="0"/>
              <a:t>peperduur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9452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92088"/>
          </a:xfrm>
        </p:spPr>
        <p:txBody>
          <a:bodyPr/>
          <a:lstStyle/>
          <a:p>
            <a:r>
              <a:rPr lang="en-ZA" dirty="0" err="1" smtClean="0"/>
              <a:t>Algemeen</a:t>
            </a:r>
            <a:r>
              <a:rPr lang="en-ZA" dirty="0" smtClean="0"/>
              <a:t> 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052736"/>
            <a:ext cx="8229600" cy="4525963"/>
          </a:xfrm>
        </p:spPr>
        <p:txBody>
          <a:bodyPr>
            <a:noAutofit/>
          </a:bodyPr>
          <a:lstStyle/>
          <a:p>
            <a:r>
              <a:rPr lang="en-GB" sz="2400" dirty="0" err="1" smtClean="0"/>
              <a:t>fris</a:t>
            </a:r>
            <a:r>
              <a:rPr lang="en-GB" sz="2400" dirty="0" smtClean="0"/>
              <a:t> (healthy)			</a:t>
            </a:r>
            <a:r>
              <a:rPr lang="en-GB" sz="2400" dirty="0" err="1" smtClean="0"/>
              <a:t>perdfris</a:t>
            </a:r>
            <a:endParaRPr lang="en-ZA" sz="2400" dirty="0" smtClean="0"/>
          </a:p>
          <a:p>
            <a:r>
              <a:rPr lang="en-GB" sz="2400" dirty="0" err="1" smtClean="0"/>
              <a:t>fyn</a:t>
            </a:r>
            <a:r>
              <a:rPr lang="en-GB" sz="2400" dirty="0" smtClean="0"/>
              <a:t> (fine)				</a:t>
            </a:r>
            <a:r>
              <a:rPr lang="en-GB" sz="2400" dirty="0" err="1" smtClean="0"/>
              <a:t>haar</a:t>
            </a:r>
            <a:r>
              <a:rPr lang="en-GB" sz="2400" dirty="0" smtClean="0"/>
              <a:t> / </a:t>
            </a:r>
            <a:r>
              <a:rPr lang="en-GB" sz="2400" dirty="0" err="1" smtClean="0"/>
              <a:t>piekfyn</a:t>
            </a:r>
            <a:endParaRPr lang="en-ZA" sz="2400" dirty="0" smtClean="0"/>
          </a:p>
          <a:p>
            <a:r>
              <a:rPr lang="en-GB" sz="2400" dirty="0" err="1" smtClean="0"/>
              <a:t>geel</a:t>
            </a:r>
            <a:r>
              <a:rPr lang="en-GB" sz="2400" dirty="0" smtClean="0"/>
              <a:t> (yellow)			</a:t>
            </a:r>
            <a:r>
              <a:rPr lang="en-GB" sz="2400" dirty="0" err="1" smtClean="0"/>
              <a:t>goudgeel</a:t>
            </a:r>
            <a:endParaRPr lang="en-ZA" sz="2400" dirty="0" smtClean="0"/>
          </a:p>
          <a:p>
            <a:r>
              <a:rPr lang="en-GB" sz="2400" dirty="0" err="1" smtClean="0"/>
              <a:t>gek</a:t>
            </a:r>
            <a:r>
              <a:rPr lang="en-GB" sz="2400" dirty="0" smtClean="0"/>
              <a:t> (mad)				</a:t>
            </a:r>
            <a:r>
              <a:rPr lang="en-GB" sz="2400" dirty="0" err="1" smtClean="0"/>
              <a:t>stapelgek</a:t>
            </a:r>
            <a:endParaRPr lang="en-ZA" sz="2400" dirty="0" smtClean="0"/>
          </a:p>
          <a:p>
            <a:r>
              <a:rPr lang="en-GB" sz="2400" dirty="0" smtClean="0"/>
              <a:t>glad (smooth)			seep / </a:t>
            </a:r>
            <a:r>
              <a:rPr lang="en-GB" sz="2400" dirty="0" err="1" smtClean="0"/>
              <a:t>spieëlglad</a:t>
            </a:r>
            <a:endParaRPr lang="en-ZA" sz="2400" dirty="0" smtClean="0"/>
          </a:p>
          <a:p>
            <a:r>
              <a:rPr lang="en-GB" sz="2400" dirty="0" err="1" smtClean="0"/>
              <a:t>Goedkoop</a:t>
            </a:r>
            <a:r>
              <a:rPr lang="en-GB" sz="2400" dirty="0" smtClean="0"/>
              <a:t>				</a:t>
            </a:r>
            <a:r>
              <a:rPr lang="en-GB" sz="2400" dirty="0" err="1" smtClean="0"/>
              <a:t>spotgoedkoop</a:t>
            </a:r>
            <a:endParaRPr lang="en-ZA" sz="2400" dirty="0" smtClean="0"/>
          </a:p>
          <a:p>
            <a:r>
              <a:rPr lang="en-GB" sz="2400" dirty="0" err="1" smtClean="0"/>
              <a:t>graag</a:t>
            </a:r>
            <a:r>
              <a:rPr lang="en-GB" sz="2400" dirty="0" smtClean="0"/>
              <a:t> (keen)			</a:t>
            </a:r>
            <a:r>
              <a:rPr lang="en-GB" sz="2400" dirty="0" err="1" smtClean="0"/>
              <a:t>dolgraag</a:t>
            </a:r>
            <a:endParaRPr lang="en-ZA" sz="2400" dirty="0" smtClean="0"/>
          </a:p>
          <a:p>
            <a:r>
              <a:rPr lang="en-GB" sz="2400" dirty="0" err="1" smtClean="0"/>
              <a:t>groen</a:t>
            </a:r>
            <a:r>
              <a:rPr lang="en-GB" sz="2400" dirty="0" smtClean="0"/>
              <a:t> (green)			</a:t>
            </a:r>
            <a:r>
              <a:rPr lang="en-GB" sz="2400" dirty="0" err="1" smtClean="0"/>
              <a:t>grasgroen</a:t>
            </a:r>
            <a:endParaRPr lang="en-ZA" sz="2400" dirty="0" smtClean="0"/>
          </a:p>
          <a:p>
            <a:r>
              <a:rPr lang="en-GB" sz="2400" dirty="0" smtClean="0"/>
              <a:t>hard (hard)				</a:t>
            </a:r>
            <a:r>
              <a:rPr lang="en-GB" sz="2400" dirty="0" err="1" smtClean="0"/>
              <a:t>kliphard</a:t>
            </a:r>
            <a:endParaRPr lang="en-ZA" sz="2400" dirty="0" smtClean="0"/>
          </a:p>
          <a:p>
            <a:r>
              <a:rPr lang="en-GB" sz="2400" dirty="0" err="1" smtClean="0"/>
              <a:t>helder</a:t>
            </a:r>
            <a:r>
              <a:rPr lang="en-GB" sz="2400" dirty="0" smtClean="0"/>
              <a:t> (clear)			</a:t>
            </a:r>
            <a:r>
              <a:rPr lang="en-GB" sz="2400" dirty="0" err="1" smtClean="0"/>
              <a:t>kristalhelder</a:t>
            </a:r>
            <a:endParaRPr lang="en-ZA" sz="2400" dirty="0" smtClean="0"/>
          </a:p>
          <a:p>
            <a:r>
              <a:rPr lang="en-GB" sz="2400" dirty="0" err="1" smtClean="0"/>
              <a:t>hoog</a:t>
            </a:r>
            <a:r>
              <a:rPr lang="en-GB" sz="2400" dirty="0" smtClean="0"/>
              <a:t> (high)				</a:t>
            </a:r>
            <a:r>
              <a:rPr lang="en-GB" sz="2400" dirty="0" err="1" smtClean="0"/>
              <a:t>hemelhoog</a:t>
            </a:r>
            <a:endParaRPr lang="en-ZA" sz="2400" dirty="0" smtClean="0"/>
          </a:p>
          <a:p>
            <a:r>
              <a:rPr lang="en-GB" sz="2400" dirty="0" err="1" smtClean="0"/>
              <a:t>klein</a:t>
            </a:r>
            <a:r>
              <a:rPr lang="en-GB" sz="2400" dirty="0" smtClean="0"/>
              <a:t> (small)			</a:t>
            </a:r>
            <a:r>
              <a:rPr lang="en-GB" sz="2400" dirty="0" err="1" smtClean="0"/>
              <a:t>piepklein</a:t>
            </a:r>
            <a:endParaRPr lang="en-ZA" sz="2400" dirty="0" smtClean="0"/>
          </a:p>
          <a:p>
            <a:r>
              <a:rPr lang="en-GB" sz="2400" dirty="0" err="1" smtClean="0"/>
              <a:t>koud</a:t>
            </a:r>
            <a:r>
              <a:rPr lang="en-GB" sz="2400" dirty="0" smtClean="0"/>
              <a:t> (cold)				</a:t>
            </a:r>
            <a:r>
              <a:rPr lang="en-GB" sz="2400" dirty="0" err="1" smtClean="0"/>
              <a:t>yskoud</a:t>
            </a:r>
            <a:endParaRPr lang="en-ZA" sz="2400" dirty="0" smtClean="0"/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3862915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err="1" smtClean="0"/>
              <a:t>Algemeen</a:t>
            </a:r>
            <a:r>
              <a:rPr lang="en-ZA" dirty="0" smtClean="0"/>
              <a:t>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GB" dirty="0" err="1"/>
              <a:t>krom</a:t>
            </a:r>
            <a:r>
              <a:rPr lang="en-GB" dirty="0"/>
              <a:t> </a:t>
            </a:r>
            <a:r>
              <a:rPr lang="en-GB" dirty="0" smtClean="0"/>
              <a:t>				</a:t>
            </a:r>
            <a:r>
              <a:rPr lang="en-GB" dirty="0" err="1" smtClean="0"/>
              <a:t>hoepelkrom</a:t>
            </a:r>
            <a:endParaRPr lang="en-ZA" dirty="0"/>
          </a:p>
          <a:p>
            <a:r>
              <a:rPr lang="en-GB" dirty="0"/>
              <a:t>lam (lame</a:t>
            </a:r>
            <a:r>
              <a:rPr lang="en-GB" dirty="0" smtClean="0"/>
              <a:t>)				</a:t>
            </a:r>
            <a:r>
              <a:rPr lang="en-GB" dirty="0" err="1" smtClean="0"/>
              <a:t>boeglam</a:t>
            </a:r>
            <a:endParaRPr lang="en-GB" dirty="0" smtClean="0"/>
          </a:p>
          <a:p>
            <a:r>
              <a:rPr lang="en-GB" dirty="0" smtClean="0"/>
              <a:t>Lank				</a:t>
            </a:r>
            <a:r>
              <a:rPr lang="en-GB" dirty="0" err="1" smtClean="0"/>
              <a:t>paallank</a:t>
            </a:r>
            <a:endParaRPr lang="en-ZA" dirty="0"/>
          </a:p>
          <a:p>
            <a:r>
              <a:rPr lang="en-GB" dirty="0" err="1"/>
              <a:t>leeg</a:t>
            </a:r>
            <a:r>
              <a:rPr lang="en-GB" dirty="0"/>
              <a:t> (empty</a:t>
            </a:r>
            <a:r>
              <a:rPr lang="en-GB" dirty="0" smtClean="0"/>
              <a:t>)			</a:t>
            </a:r>
            <a:r>
              <a:rPr lang="en-GB" dirty="0" err="1" smtClean="0"/>
              <a:t>dolleeg</a:t>
            </a:r>
            <a:endParaRPr lang="en-ZA" dirty="0"/>
          </a:p>
          <a:p>
            <a:r>
              <a:rPr lang="en-GB" dirty="0" err="1"/>
              <a:t>lelik</a:t>
            </a:r>
            <a:r>
              <a:rPr lang="en-GB" dirty="0"/>
              <a:t> (ugly</a:t>
            </a:r>
            <a:r>
              <a:rPr lang="en-GB" dirty="0" smtClean="0"/>
              <a:t>)				</a:t>
            </a:r>
            <a:r>
              <a:rPr lang="en-GB" dirty="0" err="1" smtClean="0"/>
              <a:t>skreeulelik</a:t>
            </a:r>
            <a:endParaRPr lang="en-ZA" dirty="0"/>
          </a:p>
          <a:p>
            <a:r>
              <a:rPr lang="en-GB" dirty="0" err="1" smtClean="0"/>
              <a:t>Lewendig</a:t>
            </a:r>
            <a:r>
              <a:rPr lang="en-GB" dirty="0" smtClean="0"/>
              <a:t>				</a:t>
            </a:r>
            <a:r>
              <a:rPr lang="en-GB" dirty="0" err="1" smtClean="0"/>
              <a:t>springlewendig</a:t>
            </a:r>
            <a:endParaRPr lang="en-ZA" dirty="0"/>
          </a:p>
          <a:p>
            <a:r>
              <a:rPr lang="en-GB" dirty="0" err="1"/>
              <a:t>lig</a:t>
            </a:r>
            <a:r>
              <a:rPr lang="en-GB" dirty="0"/>
              <a:t> (light</a:t>
            </a:r>
            <a:r>
              <a:rPr lang="en-GB" dirty="0" smtClean="0"/>
              <a:t>)				</a:t>
            </a:r>
            <a:r>
              <a:rPr lang="en-GB" dirty="0" err="1" smtClean="0"/>
              <a:t>veerlig</a:t>
            </a:r>
            <a:endParaRPr lang="en-GB" dirty="0" smtClean="0"/>
          </a:p>
          <a:p>
            <a:r>
              <a:rPr lang="en-GB" dirty="0" err="1" smtClean="0"/>
              <a:t>Lui</a:t>
            </a:r>
            <a:r>
              <a:rPr lang="en-GB" dirty="0" smtClean="0"/>
              <a:t>					</a:t>
            </a:r>
            <a:r>
              <a:rPr lang="en-GB" dirty="0" err="1" smtClean="0"/>
              <a:t>vreklui</a:t>
            </a:r>
            <a:endParaRPr lang="en-ZA" dirty="0"/>
          </a:p>
          <a:p>
            <a:r>
              <a:rPr lang="en-GB" dirty="0" err="1"/>
              <a:t>mak</a:t>
            </a:r>
            <a:r>
              <a:rPr lang="en-GB" dirty="0"/>
              <a:t> (tame</a:t>
            </a:r>
            <a:r>
              <a:rPr lang="en-GB" dirty="0" smtClean="0"/>
              <a:t>)				</a:t>
            </a:r>
            <a:r>
              <a:rPr lang="en-GB" dirty="0" err="1" smtClean="0"/>
              <a:t>hondmak</a:t>
            </a:r>
            <a:endParaRPr lang="en-ZA" dirty="0"/>
          </a:p>
          <a:p>
            <a:r>
              <a:rPr lang="en-GB" dirty="0" err="1"/>
              <a:t>mooi</a:t>
            </a:r>
            <a:r>
              <a:rPr lang="en-GB" dirty="0"/>
              <a:t> (pretty</a:t>
            </a:r>
            <a:r>
              <a:rPr lang="en-GB" dirty="0" smtClean="0"/>
              <a:t>)			</a:t>
            </a:r>
            <a:r>
              <a:rPr lang="en-GB" dirty="0" err="1" smtClean="0"/>
              <a:t>wondermooi</a:t>
            </a:r>
            <a:r>
              <a:rPr lang="en-GB" dirty="0" smtClean="0"/>
              <a:t>/</a:t>
            </a:r>
            <a:r>
              <a:rPr lang="en-GB" dirty="0" err="1" smtClean="0"/>
              <a:t>popmooi</a:t>
            </a:r>
            <a:endParaRPr lang="en-ZA" dirty="0"/>
          </a:p>
          <a:p>
            <a:r>
              <a:rPr lang="en-GB" dirty="0" err="1"/>
              <a:t>nakend</a:t>
            </a:r>
            <a:r>
              <a:rPr lang="en-GB" dirty="0"/>
              <a:t> </a:t>
            </a:r>
            <a:r>
              <a:rPr lang="en-GB" dirty="0" smtClean="0"/>
              <a:t>				</a:t>
            </a:r>
            <a:r>
              <a:rPr lang="en-GB" dirty="0" err="1" smtClean="0"/>
              <a:t>poedelnakend</a:t>
            </a:r>
            <a:endParaRPr lang="en-ZA" dirty="0"/>
          </a:p>
          <a:p>
            <a:r>
              <a:rPr lang="en-GB" dirty="0" err="1"/>
              <a:t>nat</a:t>
            </a:r>
            <a:r>
              <a:rPr lang="en-GB" dirty="0"/>
              <a:t> (wet</a:t>
            </a:r>
            <a:r>
              <a:rPr lang="en-GB" dirty="0" smtClean="0"/>
              <a:t>)				</a:t>
            </a:r>
            <a:r>
              <a:rPr lang="en-GB" dirty="0" err="1" smtClean="0"/>
              <a:t>papnat</a:t>
            </a:r>
            <a:endParaRPr lang="en-ZA" dirty="0"/>
          </a:p>
          <a:p>
            <a:r>
              <a:rPr lang="en-GB" dirty="0" err="1" smtClean="0"/>
              <a:t>Nodig</a:t>
            </a:r>
            <a:r>
              <a:rPr lang="en-GB" dirty="0" smtClean="0"/>
              <a:t>				</a:t>
            </a:r>
            <a:r>
              <a:rPr lang="en-GB" dirty="0" err="1" smtClean="0"/>
              <a:t>broodnodig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8210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ZA" dirty="0" err="1" smtClean="0"/>
              <a:t>Algemeen</a:t>
            </a:r>
            <a:r>
              <a:rPr lang="en-ZA" dirty="0" smtClean="0"/>
              <a:t>: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47500" lnSpcReduction="20000"/>
          </a:bodyPr>
          <a:lstStyle/>
          <a:p>
            <a:r>
              <a:rPr lang="en-GB" sz="5100" dirty="0" err="1"/>
              <a:t>nuut</a:t>
            </a:r>
            <a:r>
              <a:rPr lang="en-GB" sz="5100" dirty="0"/>
              <a:t> (new</a:t>
            </a:r>
            <a:r>
              <a:rPr lang="en-GB" sz="5100" dirty="0" smtClean="0"/>
              <a:t>)				</a:t>
            </a:r>
            <a:r>
              <a:rPr lang="en-GB" sz="5100" dirty="0" err="1" smtClean="0"/>
              <a:t>splinternuut</a:t>
            </a:r>
            <a:endParaRPr lang="en-ZA" sz="5100" dirty="0"/>
          </a:p>
          <a:p>
            <a:r>
              <a:rPr lang="en-GB" sz="5100" dirty="0" err="1"/>
              <a:t>orent</a:t>
            </a:r>
            <a:r>
              <a:rPr lang="en-GB" sz="5100" dirty="0"/>
              <a:t> (upright</a:t>
            </a:r>
            <a:r>
              <a:rPr lang="en-GB" sz="5100" dirty="0" smtClean="0"/>
              <a:t>)			</a:t>
            </a:r>
            <a:r>
              <a:rPr lang="en-GB" sz="5100" dirty="0" err="1" smtClean="0"/>
              <a:t>penorent</a:t>
            </a:r>
            <a:endParaRPr lang="en-GB" sz="5100" dirty="0" smtClean="0"/>
          </a:p>
          <a:p>
            <a:r>
              <a:rPr lang="en-GB" sz="5100" dirty="0" err="1" smtClean="0"/>
              <a:t>Oop</a:t>
            </a:r>
            <a:r>
              <a:rPr lang="en-GB" sz="5100" dirty="0" smtClean="0"/>
              <a:t>					</a:t>
            </a:r>
            <a:r>
              <a:rPr lang="en-GB" sz="5100" dirty="0" err="1" smtClean="0"/>
              <a:t>wawyd</a:t>
            </a:r>
            <a:r>
              <a:rPr lang="en-GB" sz="5100" dirty="0" smtClean="0"/>
              <a:t> </a:t>
            </a:r>
            <a:r>
              <a:rPr lang="en-GB" sz="5100" dirty="0" err="1" smtClean="0"/>
              <a:t>oop</a:t>
            </a:r>
            <a:endParaRPr lang="en-GB" sz="5100" dirty="0" smtClean="0"/>
          </a:p>
          <a:p>
            <a:r>
              <a:rPr lang="en-GB" sz="5100" dirty="0" err="1" smtClean="0"/>
              <a:t>Reguit</a:t>
            </a:r>
            <a:r>
              <a:rPr lang="en-GB" sz="5100" dirty="0" smtClean="0"/>
              <a:t>				</a:t>
            </a:r>
            <a:r>
              <a:rPr lang="en-GB" sz="5100" dirty="0" err="1" smtClean="0"/>
              <a:t>pylreguit</a:t>
            </a:r>
            <a:endParaRPr lang="en-ZA" sz="5100" dirty="0"/>
          </a:p>
          <a:p>
            <a:r>
              <a:rPr lang="en-GB" sz="5100" dirty="0" err="1"/>
              <a:t>rond</a:t>
            </a:r>
            <a:r>
              <a:rPr lang="en-GB" sz="5100" dirty="0"/>
              <a:t> (round</a:t>
            </a:r>
            <a:r>
              <a:rPr lang="en-GB" sz="5100" dirty="0" smtClean="0"/>
              <a:t>)			</a:t>
            </a:r>
            <a:r>
              <a:rPr lang="en-GB" sz="5100" dirty="0" err="1" smtClean="0"/>
              <a:t>koeëlrond</a:t>
            </a:r>
            <a:endParaRPr lang="en-ZA" sz="5100" dirty="0"/>
          </a:p>
          <a:p>
            <a:r>
              <a:rPr lang="en-GB" sz="5100" dirty="0" err="1"/>
              <a:t>ryk</a:t>
            </a:r>
            <a:r>
              <a:rPr lang="en-GB" sz="5100" dirty="0"/>
              <a:t> (rich</a:t>
            </a:r>
            <a:r>
              <a:rPr lang="en-GB" sz="5100" dirty="0" smtClean="0"/>
              <a:t>)				</a:t>
            </a:r>
            <a:r>
              <a:rPr lang="en-GB" sz="5100" dirty="0" err="1" smtClean="0"/>
              <a:t>skatryk</a:t>
            </a:r>
            <a:endParaRPr lang="en-ZA" sz="5100" dirty="0"/>
          </a:p>
          <a:p>
            <a:r>
              <a:rPr lang="en-GB" sz="5100" dirty="0" err="1"/>
              <a:t>ryp</a:t>
            </a:r>
            <a:r>
              <a:rPr lang="en-GB" sz="5100" dirty="0"/>
              <a:t> (</a:t>
            </a:r>
            <a:r>
              <a:rPr lang="en-GB" sz="5100" dirty="0" smtClean="0"/>
              <a:t>ripe)				</a:t>
            </a:r>
            <a:r>
              <a:rPr lang="en-GB" sz="5100" dirty="0" err="1" smtClean="0"/>
              <a:t>papryp</a:t>
            </a:r>
            <a:endParaRPr lang="en-ZA" sz="5100" dirty="0"/>
          </a:p>
          <a:p>
            <a:r>
              <a:rPr lang="en-GB" sz="5100" dirty="0"/>
              <a:t>sag (soft</a:t>
            </a:r>
            <a:r>
              <a:rPr lang="en-GB" sz="5100" dirty="0" smtClean="0"/>
              <a:t>)				</a:t>
            </a:r>
            <a:r>
              <a:rPr lang="en-GB" sz="5100" dirty="0" err="1" smtClean="0"/>
              <a:t>papsag</a:t>
            </a:r>
            <a:endParaRPr lang="en-ZA" sz="5100" dirty="0"/>
          </a:p>
          <a:p>
            <a:r>
              <a:rPr lang="en-GB" sz="5100" dirty="0" err="1"/>
              <a:t>skoon</a:t>
            </a:r>
            <a:r>
              <a:rPr lang="en-GB" sz="5100" dirty="0"/>
              <a:t> (clean</a:t>
            </a:r>
            <a:r>
              <a:rPr lang="en-GB" sz="5100" dirty="0" smtClean="0"/>
              <a:t>)			</a:t>
            </a:r>
            <a:r>
              <a:rPr lang="en-GB" sz="5100" dirty="0" err="1" smtClean="0"/>
              <a:t>silwerskoon</a:t>
            </a:r>
            <a:endParaRPr lang="en-ZA" sz="5100" dirty="0"/>
          </a:p>
          <a:p>
            <a:r>
              <a:rPr lang="en-GB" sz="5100" dirty="0" err="1"/>
              <a:t>skoon</a:t>
            </a:r>
            <a:r>
              <a:rPr lang="en-GB" sz="5100" dirty="0"/>
              <a:t> (</a:t>
            </a:r>
            <a:r>
              <a:rPr lang="en-GB" sz="5100" dirty="0" smtClean="0"/>
              <a:t>pretty)			</a:t>
            </a:r>
            <a:r>
              <a:rPr lang="en-GB" sz="5100" dirty="0" err="1" smtClean="0"/>
              <a:t>beeldskoon</a:t>
            </a:r>
            <a:endParaRPr lang="en-ZA" sz="5100" dirty="0"/>
          </a:p>
          <a:p>
            <a:r>
              <a:rPr lang="en-GB" sz="5100" dirty="0" err="1" smtClean="0"/>
              <a:t>Skraal</a:t>
            </a:r>
            <a:r>
              <a:rPr lang="en-GB" sz="5100" dirty="0" smtClean="0"/>
              <a:t>				</a:t>
            </a:r>
            <a:r>
              <a:rPr lang="en-GB" sz="5100" dirty="0" err="1" smtClean="0"/>
              <a:t>rietskraal</a:t>
            </a:r>
            <a:endParaRPr lang="en-ZA" sz="5100" dirty="0"/>
          </a:p>
          <a:p>
            <a:r>
              <a:rPr lang="en-GB" sz="5100" dirty="0" err="1"/>
              <a:t>snel</a:t>
            </a:r>
            <a:r>
              <a:rPr lang="en-GB" sz="5100" dirty="0"/>
              <a:t> (swift</a:t>
            </a:r>
            <a:r>
              <a:rPr lang="en-GB" sz="5100" dirty="0" smtClean="0"/>
              <a:t>)				</a:t>
            </a:r>
            <a:r>
              <a:rPr lang="en-GB" sz="5100" dirty="0" err="1" smtClean="0"/>
              <a:t>blitssnel</a:t>
            </a:r>
            <a:endParaRPr lang="en-ZA" sz="5100" dirty="0"/>
          </a:p>
          <a:p>
            <a:r>
              <a:rPr lang="en-GB" sz="5100" dirty="0" err="1" smtClean="0"/>
              <a:t>Soet</a:t>
            </a:r>
            <a:r>
              <a:rPr lang="en-GB" sz="5100" dirty="0" smtClean="0"/>
              <a:t>					</a:t>
            </a:r>
            <a:r>
              <a:rPr lang="en-GB" sz="5100" dirty="0" err="1" smtClean="0"/>
              <a:t>stroopsoet</a:t>
            </a:r>
            <a:endParaRPr lang="en-ZA" sz="5100" dirty="0"/>
          </a:p>
          <a:p>
            <a:r>
              <a:rPr lang="en-GB" sz="5100" dirty="0" err="1" smtClean="0"/>
              <a:t>suinig</a:t>
            </a:r>
            <a:r>
              <a:rPr lang="en-GB" sz="5100" dirty="0" smtClean="0"/>
              <a:t> (stingy)			</a:t>
            </a:r>
            <a:r>
              <a:rPr lang="en-GB" sz="5100" dirty="0" err="1" smtClean="0"/>
              <a:t>vreksuinig</a:t>
            </a:r>
            <a:endParaRPr lang="en-ZA" sz="5100" dirty="0" smtClean="0"/>
          </a:p>
          <a:p>
            <a:r>
              <a:rPr lang="en-GB" sz="5100" dirty="0" err="1" smtClean="0"/>
              <a:t>suur</a:t>
            </a:r>
            <a:r>
              <a:rPr lang="en-GB" sz="5100" dirty="0" smtClean="0"/>
              <a:t> (sour)				</a:t>
            </a:r>
            <a:r>
              <a:rPr lang="en-GB" sz="5100" dirty="0" err="1" smtClean="0"/>
              <a:t>asynsuur</a:t>
            </a:r>
            <a:endParaRPr lang="en-ZA" sz="5100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92055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122</Words>
  <Application>Microsoft Office PowerPoint</Application>
  <PresentationFormat>On-screen Show (4:3)</PresentationFormat>
  <Paragraphs>115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Drawing</vt:lpstr>
      <vt:lpstr>Intensiewe vorm</vt:lpstr>
      <vt:lpstr>Intensiewe vorm</vt:lpstr>
      <vt:lpstr>Intensiewe vorm  waar dood gebruik word </vt:lpstr>
      <vt:lpstr>Intensiewe vorm  waar dood gebruik word </vt:lpstr>
      <vt:lpstr>Intensiewe vorm waar bloed gebruik word</vt:lpstr>
      <vt:lpstr>Algemeen</vt:lpstr>
      <vt:lpstr>Algemeen :</vt:lpstr>
      <vt:lpstr>Algemeen:</vt:lpstr>
      <vt:lpstr>Algemeen:</vt:lpstr>
      <vt:lpstr>Algemeen</vt:lpstr>
      <vt:lpstr>Oefening: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CRONJE-E</dc:creator>
  <cp:lastModifiedBy>Ettie Cronje</cp:lastModifiedBy>
  <cp:revision>7</cp:revision>
  <dcterms:created xsi:type="dcterms:W3CDTF">2014-07-15T19:34:13Z</dcterms:created>
  <dcterms:modified xsi:type="dcterms:W3CDTF">2014-07-16T04:59:06Z</dcterms:modified>
</cp:coreProperties>
</file>