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8EA-DA76-446F-9F9F-2742E4BAE353}" type="datetimeFigureOut">
              <a:rPr lang="en-ZA" smtClean="0"/>
              <a:t>2017/05/17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003F-19C4-461B-94CD-9B5A1BAFE7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52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8EA-DA76-446F-9F9F-2742E4BAE353}" type="datetimeFigureOut">
              <a:rPr lang="en-ZA" smtClean="0"/>
              <a:t>2017/05/17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003F-19C4-461B-94CD-9B5A1BAFE7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220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8EA-DA76-446F-9F9F-2742E4BAE353}" type="datetimeFigureOut">
              <a:rPr lang="en-ZA" smtClean="0"/>
              <a:t>2017/05/17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003F-19C4-461B-94CD-9B5A1BAFE7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028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8EA-DA76-446F-9F9F-2742E4BAE353}" type="datetimeFigureOut">
              <a:rPr lang="en-ZA" smtClean="0"/>
              <a:t>2017/05/17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003F-19C4-461B-94CD-9B5A1BAFE7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040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8EA-DA76-446F-9F9F-2742E4BAE353}" type="datetimeFigureOut">
              <a:rPr lang="en-ZA" smtClean="0"/>
              <a:t>2017/05/17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003F-19C4-461B-94CD-9B5A1BAFE7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51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8EA-DA76-446F-9F9F-2742E4BAE353}" type="datetimeFigureOut">
              <a:rPr lang="en-ZA" smtClean="0"/>
              <a:t>2017/05/17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003F-19C4-461B-94CD-9B5A1BAFE7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988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8EA-DA76-446F-9F9F-2742E4BAE353}" type="datetimeFigureOut">
              <a:rPr lang="en-ZA" smtClean="0"/>
              <a:t>2017/05/17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003F-19C4-461B-94CD-9B5A1BAFE7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577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8EA-DA76-446F-9F9F-2742E4BAE353}" type="datetimeFigureOut">
              <a:rPr lang="en-ZA" smtClean="0"/>
              <a:t>2017/05/17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003F-19C4-461B-94CD-9B5A1BAFE7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679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8EA-DA76-446F-9F9F-2742E4BAE353}" type="datetimeFigureOut">
              <a:rPr lang="en-ZA" smtClean="0"/>
              <a:t>2017/05/17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003F-19C4-461B-94CD-9B5A1BAFE7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656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8EA-DA76-446F-9F9F-2742E4BAE353}" type="datetimeFigureOut">
              <a:rPr lang="en-ZA" smtClean="0"/>
              <a:t>2017/05/17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003F-19C4-461B-94CD-9B5A1BAFE7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547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8EA-DA76-446F-9F9F-2742E4BAE353}" type="datetimeFigureOut">
              <a:rPr lang="en-ZA" smtClean="0"/>
              <a:t>2017/05/17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003F-19C4-461B-94CD-9B5A1BAFE7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920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A58EA-DA76-446F-9F9F-2742E4BAE353}" type="datetimeFigureOut">
              <a:rPr lang="en-ZA" smtClean="0"/>
              <a:t>2017/05/17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9003F-19C4-461B-94CD-9B5A1BAFE7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149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err="1" smtClean="0"/>
              <a:t>Titel</a:t>
            </a:r>
            <a:r>
              <a:rPr lang="en-ZA" dirty="0" smtClean="0"/>
              <a:t> : </a:t>
            </a:r>
            <a:r>
              <a:rPr lang="en-ZA" dirty="0" err="1" smtClean="0"/>
              <a:t>Palimpses</a:t>
            </a:r>
            <a:r>
              <a:rPr lang="en-ZA" dirty="0" smtClean="0"/>
              <a:t> </a:t>
            </a:r>
            <a:r>
              <a:rPr lang="en-ZA" dirty="0" err="1" smtClean="0"/>
              <a:t>deur</a:t>
            </a:r>
            <a:r>
              <a:rPr lang="en-ZA" dirty="0" smtClean="0"/>
              <a:t> Johann de Lange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af-ZA" dirty="0" smtClean="0"/>
              <a:t>kom uit Antieke Grieks</a:t>
            </a:r>
          </a:p>
          <a:p>
            <a:r>
              <a:rPr lang="af-ZA" dirty="0" smtClean="0"/>
              <a:t>oorgeneem deur Latyn</a:t>
            </a:r>
          </a:p>
          <a:p>
            <a:r>
              <a:rPr lang="af-ZA" dirty="0" smtClean="0"/>
              <a:t>later ander Indo-Europese tale opgeneem</a:t>
            </a:r>
          </a:p>
          <a:p>
            <a:r>
              <a:rPr lang="af-ZA" dirty="0" smtClean="0"/>
              <a:t>Is ‘n perkamentrol wat op geskryf was – skrif afgewas – kan nou weer gebruik word.</a:t>
            </a:r>
            <a:endParaRPr lang="af-Z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561" y="2852936"/>
            <a:ext cx="4619439" cy="3585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6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dirty="0" smtClean="0"/>
              <a:t>* </a:t>
            </a:r>
            <a:r>
              <a:rPr lang="en-ZA" dirty="0" err="1" smtClean="0"/>
              <a:t>grein</a:t>
            </a:r>
            <a:r>
              <a:rPr lang="en-ZA" dirty="0" smtClean="0"/>
              <a:t> – </a:t>
            </a:r>
            <a:r>
              <a:rPr lang="en-ZA" dirty="0" err="1" smtClean="0"/>
              <a:t>verwys</a:t>
            </a:r>
            <a:r>
              <a:rPr lang="en-ZA" dirty="0" smtClean="0"/>
              <a:t> </a:t>
            </a:r>
            <a:r>
              <a:rPr lang="en-ZA" dirty="0" err="1" smtClean="0"/>
              <a:t>hier</a:t>
            </a:r>
            <a:r>
              <a:rPr lang="en-ZA" dirty="0" smtClean="0"/>
              <a:t> </a:t>
            </a:r>
            <a:r>
              <a:rPr lang="en-ZA" dirty="0" err="1" smtClean="0"/>
              <a:t>na</a:t>
            </a:r>
            <a:r>
              <a:rPr lang="en-ZA" dirty="0" smtClean="0"/>
              <a:t> die</a:t>
            </a:r>
          </a:p>
          <a:p>
            <a:pPr marL="0" indent="0">
              <a:buNone/>
            </a:pPr>
            <a:r>
              <a:rPr lang="en-ZA" dirty="0" smtClean="0"/>
              <a:t>   </a:t>
            </a:r>
            <a:r>
              <a:rPr lang="en-ZA" dirty="0" err="1" smtClean="0"/>
              <a:t>gehalte</a:t>
            </a:r>
            <a:r>
              <a:rPr lang="en-ZA" dirty="0" smtClean="0"/>
              <a:t> van die papier 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</a:t>
            </a:r>
            <a:r>
              <a:rPr lang="en-ZA" dirty="0" err="1" smtClean="0"/>
              <a:t>waarop</a:t>
            </a:r>
            <a:r>
              <a:rPr lang="en-ZA" dirty="0" smtClean="0"/>
              <a:t> </a:t>
            </a:r>
            <a:r>
              <a:rPr lang="en-ZA" dirty="0" err="1" smtClean="0"/>
              <a:t>gewerk</a:t>
            </a:r>
            <a:r>
              <a:rPr lang="en-ZA" dirty="0" smtClean="0"/>
              <a:t> word.</a:t>
            </a:r>
          </a:p>
          <a:p>
            <a:pPr marL="0" indent="0">
              <a:buNone/>
            </a:pPr>
            <a:r>
              <a:rPr lang="en-ZA" dirty="0" smtClean="0"/>
              <a:t>   Die </a:t>
            </a:r>
            <a:r>
              <a:rPr lang="en-ZA" dirty="0" err="1" smtClean="0"/>
              <a:t>ruwe</a:t>
            </a:r>
            <a:r>
              <a:rPr lang="en-ZA" dirty="0" smtClean="0"/>
              <a:t> </a:t>
            </a:r>
            <a:r>
              <a:rPr lang="en-ZA" dirty="0" err="1" smtClean="0"/>
              <a:t>oppervlak</a:t>
            </a:r>
            <a:r>
              <a:rPr lang="en-ZA" dirty="0" smtClean="0"/>
              <a:t> van die </a:t>
            </a:r>
            <a:r>
              <a:rPr lang="en-ZA" dirty="0" err="1" smtClean="0"/>
              <a:t>papier</a:t>
            </a: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  Die </a:t>
            </a:r>
            <a:r>
              <a:rPr lang="en-ZA" dirty="0" err="1" smtClean="0"/>
              <a:t>draad</a:t>
            </a:r>
            <a:r>
              <a:rPr lang="en-ZA" dirty="0" smtClean="0"/>
              <a:t> van die </a:t>
            </a:r>
            <a:r>
              <a:rPr lang="en-ZA" dirty="0" err="1" smtClean="0"/>
              <a:t>hout</a:t>
            </a:r>
            <a:endParaRPr lang="en-ZA" dirty="0" smtClean="0"/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 smtClean="0"/>
              <a:t>* gamma – </a:t>
            </a:r>
            <a:r>
              <a:rPr lang="en-ZA" dirty="0" err="1" smtClean="0"/>
              <a:t>derde</a:t>
            </a:r>
            <a:r>
              <a:rPr lang="en-ZA" dirty="0" smtClean="0"/>
              <a:t> letter van die</a:t>
            </a:r>
          </a:p>
          <a:p>
            <a:pPr marL="0" indent="0">
              <a:buNone/>
            </a:pPr>
            <a:r>
              <a:rPr lang="en-ZA" dirty="0" smtClean="0"/>
              <a:t>   </a:t>
            </a:r>
            <a:r>
              <a:rPr lang="en-ZA" dirty="0" err="1" smtClean="0"/>
              <a:t>Griekse</a:t>
            </a:r>
            <a:r>
              <a:rPr lang="en-ZA" dirty="0" smtClean="0"/>
              <a:t> </a:t>
            </a:r>
            <a:r>
              <a:rPr lang="en-ZA" dirty="0" err="1" smtClean="0"/>
              <a:t>alfabet</a:t>
            </a:r>
            <a:r>
              <a:rPr lang="en-ZA" dirty="0" smtClean="0"/>
              <a:t>, maar </a:t>
            </a:r>
            <a:r>
              <a:rPr lang="en-ZA" dirty="0" err="1" smtClean="0"/>
              <a:t>hier</a:t>
            </a:r>
            <a:r>
              <a:rPr lang="en-ZA" dirty="0" smtClean="0"/>
              <a:t> dui 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</a:t>
            </a:r>
            <a:r>
              <a:rPr lang="en-ZA" dirty="0" err="1" smtClean="0"/>
              <a:t>dit</a:t>
            </a:r>
            <a:r>
              <a:rPr lang="en-ZA" dirty="0" smtClean="0"/>
              <a:t> op al die letters van die 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</a:t>
            </a:r>
            <a:r>
              <a:rPr lang="en-ZA" dirty="0" err="1" smtClean="0"/>
              <a:t>alfabet</a:t>
            </a:r>
            <a:r>
              <a:rPr lang="en-ZA" dirty="0" smtClean="0"/>
              <a:t>.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260648"/>
            <a:ext cx="3028950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524894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0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* </a:t>
            </a:r>
            <a:r>
              <a:rPr lang="en-ZA" dirty="0" err="1" smtClean="0"/>
              <a:t>dein</a:t>
            </a:r>
            <a:r>
              <a:rPr lang="en-ZA" dirty="0" smtClean="0"/>
              <a:t> – om </a:t>
            </a:r>
            <a:r>
              <a:rPr lang="en-ZA" dirty="0" err="1" smtClean="0"/>
              <a:t>te</a:t>
            </a:r>
            <a:r>
              <a:rPr lang="en-ZA" dirty="0" smtClean="0"/>
              <a:t> skep / om op </a:t>
            </a:r>
            <a:r>
              <a:rPr lang="en-ZA" dirty="0" err="1" smtClean="0"/>
              <a:t>blad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sit</a:t>
            </a:r>
          </a:p>
          <a:p>
            <a:pPr marL="0" indent="0">
              <a:buNone/>
            </a:pPr>
            <a:r>
              <a:rPr lang="en-ZA" dirty="0" smtClean="0"/>
              <a:t>	- </a:t>
            </a:r>
            <a:r>
              <a:rPr lang="en-ZA" dirty="0" err="1" smtClean="0"/>
              <a:t>kan</a:t>
            </a:r>
            <a:r>
              <a:rPr lang="en-ZA" dirty="0" smtClean="0"/>
              <a:t> </a:t>
            </a:r>
            <a:r>
              <a:rPr lang="en-ZA" dirty="0" err="1" smtClean="0"/>
              <a:t>ook</a:t>
            </a:r>
            <a:r>
              <a:rPr lang="en-ZA" dirty="0" smtClean="0"/>
              <a:t> dui op die </a:t>
            </a:r>
            <a:r>
              <a:rPr lang="en-ZA" dirty="0" err="1" smtClean="0"/>
              <a:t>beweging</a:t>
            </a:r>
            <a:r>
              <a:rPr lang="en-ZA" dirty="0" smtClean="0"/>
              <a:t> van die 	  	</a:t>
            </a:r>
            <a:r>
              <a:rPr lang="en-ZA" dirty="0" err="1" smtClean="0"/>
              <a:t>papier</a:t>
            </a:r>
            <a:r>
              <a:rPr lang="en-ZA" dirty="0"/>
              <a:t> </a:t>
            </a:r>
            <a:r>
              <a:rPr lang="en-ZA" dirty="0" smtClean="0"/>
              <a:t>in die </a:t>
            </a:r>
            <a:r>
              <a:rPr lang="en-ZA" dirty="0" err="1" smtClean="0"/>
              <a:t>tikmasjien</a:t>
            </a:r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14600"/>
            <a:ext cx="4968552" cy="3218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4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Analise</a:t>
            </a:r>
            <a:r>
              <a:rPr lang="en-ZA" dirty="0" smtClean="0"/>
              <a:t> : </a:t>
            </a:r>
            <a:r>
              <a:rPr lang="en-ZA" dirty="0" err="1" smtClean="0"/>
              <a:t>Strofe</a:t>
            </a:r>
            <a:r>
              <a:rPr lang="en-ZA" dirty="0" smtClean="0"/>
              <a:t> 1 : </a:t>
            </a:r>
            <a:r>
              <a:rPr lang="en-ZA" dirty="0" err="1" smtClean="0"/>
              <a:t>Reëls</a:t>
            </a:r>
            <a:r>
              <a:rPr lang="en-ZA" dirty="0" smtClean="0"/>
              <a:t> 1 - 3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5393"/>
            <a:ext cx="9144000" cy="55359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ZA" dirty="0" smtClean="0"/>
          </a:p>
          <a:p>
            <a:endParaRPr lang="en-ZA" dirty="0"/>
          </a:p>
          <a:p>
            <a:pPr marL="0" indent="0">
              <a:buNone/>
            </a:pPr>
            <a:endParaRPr lang="en-ZA" sz="1200" dirty="0" smtClean="0"/>
          </a:p>
          <a:p>
            <a:pPr marL="0" indent="0">
              <a:buNone/>
            </a:pPr>
            <a:endParaRPr lang="en-ZA" sz="1200" dirty="0"/>
          </a:p>
          <a:p>
            <a:pPr marL="0" indent="0">
              <a:buNone/>
            </a:pPr>
            <a:endParaRPr lang="en-ZA" sz="1200" dirty="0" smtClean="0"/>
          </a:p>
          <a:p>
            <a:pPr marL="0" indent="0">
              <a:buNone/>
            </a:pPr>
            <a:endParaRPr lang="en-ZA" sz="1200" dirty="0" smtClean="0"/>
          </a:p>
          <a:p>
            <a:r>
              <a:rPr lang="en-ZA" sz="2800" dirty="0" smtClean="0"/>
              <a:t>1.Bome </a:t>
            </a:r>
            <a:r>
              <a:rPr lang="en-ZA" sz="2800" dirty="0" err="1" smtClean="0"/>
              <a:t>skryf</a:t>
            </a:r>
            <a:r>
              <a:rPr lang="en-ZA" sz="2800" dirty="0" smtClean="0"/>
              <a:t> teen die </a:t>
            </a:r>
            <a:r>
              <a:rPr lang="en-ZA" sz="2800" dirty="0" err="1" smtClean="0"/>
              <a:t>blou</a:t>
            </a:r>
            <a:endParaRPr lang="en-ZA" sz="2800" dirty="0" smtClean="0"/>
          </a:p>
          <a:p>
            <a:r>
              <a:rPr lang="en-ZA" sz="2800" dirty="0" smtClean="0"/>
              <a:t>2.kreukellose lug dinge</a:t>
            </a:r>
          </a:p>
          <a:p>
            <a:r>
              <a:rPr lang="en-ZA" sz="2800" dirty="0" smtClean="0"/>
              <a:t>3.wat </a:t>
            </a:r>
            <a:r>
              <a:rPr lang="en-ZA" sz="2800" dirty="0" err="1" smtClean="0"/>
              <a:t>niemand</a:t>
            </a:r>
            <a:r>
              <a:rPr lang="en-ZA" sz="2800" dirty="0" smtClean="0"/>
              <a:t> </a:t>
            </a:r>
            <a:r>
              <a:rPr lang="en-ZA" sz="2800" dirty="0" err="1" smtClean="0"/>
              <a:t>verstaan</a:t>
            </a:r>
            <a:r>
              <a:rPr lang="en-ZA" sz="2800" dirty="0" smtClean="0"/>
              <a:t> </a:t>
            </a:r>
            <a:r>
              <a:rPr lang="en-ZA" sz="2800" dirty="0" err="1" smtClean="0"/>
              <a:t>nie</a:t>
            </a:r>
            <a:r>
              <a:rPr lang="en-ZA" sz="2800" dirty="0" smtClean="0"/>
              <a:t> </a:t>
            </a:r>
          </a:p>
          <a:p>
            <a:pPr marL="0" indent="0">
              <a:buNone/>
            </a:pPr>
            <a:r>
              <a:rPr lang="en-ZA" sz="2800" dirty="0" err="1" smtClean="0">
                <a:solidFill>
                  <a:srgbClr val="7030A0"/>
                </a:solidFill>
              </a:rPr>
              <a:t>Bome</a:t>
            </a:r>
            <a:r>
              <a:rPr lang="en-ZA" sz="2800" dirty="0" smtClean="0">
                <a:solidFill>
                  <a:srgbClr val="7030A0"/>
                </a:solidFill>
              </a:rPr>
              <a:t> </a:t>
            </a:r>
            <a:r>
              <a:rPr lang="en-ZA" sz="2800" dirty="0" err="1" smtClean="0">
                <a:solidFill>
                  <a:srgbClr val="7030A0"/>
                </a:solidFill>
              </a:rPr>
              <a:t>strek</a:t>
            </a:r>
            <a:r>
              <a:rPr lang="en-ZA" sz="2800" dirty="0" smtClean="0">
                <a:solidFill>
                  <a:srgbClr val="7030A0"/>
                </a:solidFill>
              </a:rPr>
              <a:t> </a:t>
            </a:r>
            <a:r>
              <a:rPr lang="en-ZA" sz="2800" dirty="0" err="1" smtClean="0">
                <a:solidFill>
                  <a:srgbClr val="7030A0"/>
                </a:solidFill>
              </a:rPr>
              <a:t>hoog</a:t>
            </a:r>
            <a:r>
              <a:rPr lang="en-ZA" sz="2800" dirty="0" smtClean="0">
                <a:solidFill>
                  <a:srgbClr val="7030A0"/>
                </a:solidFill>
              </a:rPr>
              <a:t> in die lug en </a:t>
            </a:r>
            <a:r>
              <a:rPr lang="en-ZA" sz="2800" dirty="0" err="1" smtClean="0">
                <a:solidFill>
                  <a:srgbClr val="7030A0"/>
                </a:solidFill>
              </a:rPr>
              <a:t>lyk</a:t>
            </a:r>
            <a:r>
              <a:rPr lang="en-ZA" sz="2800" dirty="0" smtClean="0">
                <a:solidFill>
                  <a:srgbClr val="7030A0"/>
                </a:solidFill>
              </a:rPr>
              <a:t> </a:t>
            </a:r>
            <a:r>
              <a:rPr lang="en-ZA" sz="2800" dirty="0" err="1" smtClean="0">
                <a:solidFill>
                  <a:srgbClr val="7030A0"/>
                </a:solidFill>
              </a:rPr>
              <a:t>soos</a:t>
            </a:r>
            <a:r>
              <a:rPr lang="en-ZA" sz="2800" dirty="0" smtClean="0">
                <a:solidFill>
                  <a:srgbClr val="7030A0"/>
                </a:solidFill>
              </a:rPr>
              <a:t> </a:t>
            </a:r>
            <a:r>
              <a:rPr lang="en-ZA" sz="2800" dirty="0" err="1" smtClean="0">
                <a:solidFill>
                  <a:srgbClr val="7030A0"/>
                </a:solidFill>
              </a:rPr>
              <a:t>iemand</a:t>
            </a:r>
            <a:r>
              <a:rPr lang="en-ZA" sz="2800" dirty="0" smtClean="0">
                <a:solidFill>
                  <a:srgbClr val="7030A0"/>
                </a:solidFill>
              </a:rPr>
              <a:t> </a:t>
            </a:r>
            <a:r>
              <a:rPr lang="en-ZA" sz="2800" dirty="0" err="1" smtClean="0">
                <a:solidFill>
                  <a:srgbClr val="7030A0"/>
                </a:solidFill>
              </a:rPr>
              <a:t>wat</a:t>
            </a:r>
            <a:r>
              <a:rPr lang="en-ZA" sz="2800" dirty="0" smtClean="0">
                <a:solidFill>
                  <a:srgbClr val="7030A0"/>
                </a:solidFill>
              </a:rPr>
              <a:t> </a:t>
            </a:r>
            <a:r>
              <a:rPr lang="en-ZA" sz="2800" dirty="0" err="1" smtClean="0">
                <a:solidFill>
                  <a:srgbClr val="7030A0"/>
                </a:solidFill>
              </a:rPr>
              <a:t>iets</a:t>
            </a:r>
            <a:r>
              <a:rPr lang="en-ZA" sz="2800" dirty="0" smtClean="0">
                <a:solidFill>
                  <a:srgbClr val="7030A0"/>
                </a:solidFill>
              </a:rPr>
              <a:t> </a:t>
            </a:r>
            <a:r>
              <a:rPr lang="en-ZA" sz="2800" dirty="0" err="1" smtClean="0">
                <a:solidFill>
                  <a:srgbClr val="7030A0"/>
                </a:solidFill>
              </a:rPr>
              <a:t>skryf</a:t>
            </a:r>
            <a:r>
              <a:rPr lang="en-ZA" sz="2800" dirty="0" smtClean="0">
                <a:solidFill>
                  <a:srgbClr val="7030A0"/>
                </a:solidFill>
              </a:rPr>
              <a:t>. </a:t>
            </a:r>
          </a:p>
          <a:p>
            <a:pPr marL="0" indent="0">
              <a:buNone/>
            </a:pPr>
            <a:r>
              <a:rPr lang="en-ZA" sz="2800" dirty="0" err="1" smtClean="0">
                <a:solidFill>
                  <a:srgbClr val="7030A0"/>
                </a:solidFill>
              </a:rPr>
              <a:t>Kreukellose</a:t>
            </a:r>
            <a:r>
              <a:rPr lang="en-ZA" sz="2800" dirty="0" smtClean="0">
                <a:solidFill>
                  <a:srgbClr val="7030A0"/>
                </a:solidFill>
              </a:rPr>
              <a:t> lug dui </a:t>
            </a:r>
            <a:r>
              <a:rPr lang="en-ZA" sz="2800" dirty="0" err="1" smtClean="0">
                <a:solidFill>
                  <a:srgbClr val="7030A0"/>
                </a:solidFill>
              </a:rPr>
              <a:t>moontlik</a:t>
            </a:r>
            <a:r>
              <a:rPr lang="en-ZA" sz="2800" dirty="0" smtClean="0">
                <a:solidFill>
                  <a:srgbClr val="7030A0"/>
                </a:solidFill>
              </a:rPr>
              <a:t> </a:t>
            </a:r>
            <a:r>
              <a:rPr lang="en-ZA" sz="2800" dirty="0" err="1" smtClean="0">
                <a:solidFill>
                  <a:srgbClr val="7030A0"/>
                </a:solidFill>
              </a:rPr>
              <a:t>daarop</a:t>
            </a:r>
            <a:r>
              <a:rPr lang="en-ZA" sz="2800" dirty="0" smtClean="0">
                <a:solidFill>
                  <a:srgbClr val="7030A0"/>
                </a:solidFill>
              </a:rPr>
              <a:t> </a:t>
            </a:r>
            <a:r>
              <a:rPr lang="en-ZA" sz="2800" dirty="0" err="1" smtClean="0">
                <a:solidFill>
                  <a:srgbClr val="7030A0"/>
                </a:solidFill>
              </a:rPr>
              <a:t>dat</a:t>
            </a:r>
            <a:r>
              <a:rPr lang="en-ZA" sz="2800" dirty="0" smtClean="0">
                <a:solidFill>
                  <a:srgbClr val="7030A0"/>
                </a:solidFill>
              </a:rPr>
              <a:t> </a:t>
            </a:r>
            <a:r>
              <a:rPr lang="en-ZA" sz="2800" dirty="0" err="1" smtClean="0">
                <a:solidFill>
                  <a:srgbClr val="7030A0"/>
                </a:solidFill>
              </a:rPr>
              <a:t>daar</a:t>
            </a:r>
            <a:r>
              <a:rPr lang="en-ZA" sz="2800" dirty="0" smtClean="0">
                <a:solidFill>
                  <a:srgbClr val="7030A0"/>
                </a:solidFill>
              </a:rPr>
              <a:t> </a:t>
            </a:r>
            <a:r>
              <a:rPr lang="en-ZA" sz="2800" dirty="0" err="1" smtClean="0">
                <a:solidFill>
                  <a:srgbClr val="7030A0"/>
                </a:solidFill>
              </a:rPr>
              <a:t>geen</a:t>
            </a:r>
            <a:r>
              <a:rPr lang="en-ZA" sz="2800" dirty="0" smtClean="0">
                <a:solidFill>
                  <a:srgbClr val="7030A0"/>
                </a:solidFill>
              </a:rPr>
              <a:t> </a:t>
            </a:r>
            <a:r>
              <a:rPr lang="en-ZA" sz="2800" dirty="0" err="1" smtClean="0">
                <a:solidFill>
                  <a:srgbClr val="7030A0"/>
                </a:solidFill>
              </a:rPr>
              <a:t>wolke</a:t>
            </a:r>
            <a:r>
              <a:rPr lang="en-ZA" sz="2800" dirty="0" smtClean="0">
                <a:solidFill>
                  <a:srgbClr val="7030A0"/>
                </a:solidFill>
              </a:rPr>
              <a:t> is </a:t>
            </a:r>
            <a:r>
              <a:rPr lang="en-ZA" sz="2800" dirty="0" err="1" smtClean="0">
                <a:solidFill>
                  <a:srgbClr val="7030A0"/>
                </a:solidFill>
              </a:rPr>
              <a:t>nie</a:t>
            </a:r>
            <a:r>
              <a:rPr lang="en-ZA" sz="2800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en-ZA" sz="2800" dirty="0" err="1" smtClean="0">
                <a:solidFill>
                  <a:srgbClr val="7030A0"/>
                </a:solidFill>
              </a:rPr>
              <a:t>Ons</a:t>
            </a:r>
            <a:r>
              <a:rPr lang="en-ZA" sz="2800" dirty="0" smtClean="0">
                <a:solidFill>
                  <a:srgbClr val="7030A0"/>
                </a:solidFill>
              </a:rPr>
              <a:t> as </a:t>
            </a:r>
            <a:r>
              <a:rPr lang="en-ZA" sz="2800" dirty="0" err="1" smtClean="0">
                <a:solidFill>
                  <a:srgbClr val="7030A0"/>
                </a:solidFill>
              </a:rPr>
              <a:t>mens</a:t>
            </a:r>
            <a:r>
              <a:rPr lang="en-ZA" sz="2800" dirty="0" smtClean="0">
                <a:solidFill>
                  <a:srgbClr val="7030A0"/>
                </a:solidFill>
              </a:rPr>
              <a:t> </a:t>
            </a:r>
            <a:r>
              <a:rPr lang="en-ZA" sz="2800" dirty="0" err="1" smtClean="0">
                <a:solidFill>
                  <a:srgbClr val="7030A0"/>
                </a:solidFill>
              </a:rPr>
              <a:t>kan</a:t>
            </a:r>
            <a:r>
              <a:rPr lang="en-ZA" sz="2800" dirty="0" smtClean="0">
                <a:solidFill>
                  <a:srgbClr val="7030A0"/>
                </a:solidFill>
              </a:rPr>
              <a:t> </a:t>
            </a:r>
            <a:r>
              <a:rPr lang="en-ZA" sz="2800" dirty="0" err="1" smtClean="0">
                <a:solidFill>
                  <a:srgbClr val="7030A0"/>
                </a:solidFill>
              </a:rPr>
              <a:t>nie</a:t>
            </a:r>
            <a:r>
              <a:rPr lang="en-ZA" sz="2800" dirty="0" smtClean="0">
                <a:solidFill>
                  <a:srgbClr val="7030A0"/>
                </a:solidFill>
              </a:rPr>
              <a:t> </a:t>
            </a:r>
            <a:r>
              <a:rPr lang="en-ZA" sz="2800" dirty="0" err="1" smtClean="0">
                <a:solidFill>
                  <a:srgbClr val="7030A0"/>
                </a:solidFill>
              </a:rPr>
              <a:t>verstaan</a:t>
            </a:r>
            <a:r>
              <a:rPr lang="en-ZA" sz="2800" dirty="0" smtClean="0">
                <a:solidFill>
                  <a:srgbClr val="7030A0"/>
                </a:solidFill>
              </a:rPr>
              <a:t> </a:t>
            </a:r>
            <a:r>
              <a:rPr lang="en-ZA" sz="2800" dirty="0" err="1" smtClean="0">
                <a:solidFill>
                  <a:srgbClr val="7030A0"/>
                </a:solidFill>
              </a:rPr>
              <a:t>wat</a:t>
            </a:r>
            <a:r>
              <a:rPr lang="en-ZA" sz="2800" dirty="0" smtClean="0">
                <a:solidFill>
                  <a:srgbClr val="7030A0"/>
                </a:solidFill>
              </a:rPr>
              <a:t> die </a:t>
            </a:r>
            <a:r>
              <a:rPr lang="en-ZA" sz="2800" dirty="0" err="1" smtClean="0">
                <a:solidFill>
                  <a:srgbClr val="7030A0"/>
                </a:solidFill>
              </a:rPr>
              <a:t>bome</a:t>
            </a:r>
            <a:r>
              <a:rPr lang="en-ZA" sz="2800" dirty="0" smtClean="0">
                <a:solidFill>
                  <a:srgbClr val="7030A0"/>
                </a:solidFill>
              </a:rPr>
              <a:t> </a:t>
            </a:r>
            <a:r>
              <a:rPr lang="en-ZA" sz="2800" dirty="0" err="1" smtClean="0">
                <a:solidFill>
                  <a:srgbClr val="7030A0"/>
                </a:solidFill>
              </a:rPr>
              <a:t>skryf</a:t>
            </a:r>
            <a:r>
              <a:rPr lang="en-ZA" sz="2800" dirty="0" smtClean="0">
                <a:solidFill>
                  <a:srgbClr val="7030A0"/>
                </a:solidFill>
              </a:rPr>
              <a:t> </a:t>
            </a:r>
            <a:r>
              <a:rPr lang="en-ZA" sz="2800" dirty="0" err="1" smtClean="0">
                <a:solidFill>
                  <a:srgbClr val="7030A0"/>
                </a:solidFill>
              </a:rPr>
              <a:t>nie</a:t>
            </a:r>
            <a:r>
              <a:rPr lang="en-ZA" dirty="0" smtClean="0">
                <a:solidFill>
                  <a:srgbClr val="7030A0"/>
                </a:solidFill>
              </a:rPr>
              <a:t>.</a:t>
            </a:r>
            <a:endParaRPr lang="en-ZA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05393"/>
            <a:ext cx="5976664" cy="2151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3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1 : </a:t>
            </a:r>
            <a:r>
              <a:rPr lang="en-ZA" dirty="0" err="1" smtClean="0"/>
              <a:t>Reëls</a:t>
            </a:r>
            <a:r>
              <a:rPr lang="en-ZA" dirty="0" smtClean="0"/>
              <a:t> 4 - 5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r>
              <a:rPr lang="en-ZA" dirty="0" smtClean="0"/>
              <a:t>4.Houtkappers </a:t>
            </a:r>
            <a:r>
              <a:rPr lang="en-ZA" dirty="0" err="1" smtClean="0"/>
              <a:t>kom</a:t>
            </a:r>
            <a:r>
              <a:rPr lang="en-ZA" dirty="0" smtClean="0"/>
              <a:t> met </a:t>
            </a:r>
            <a:r>
              <a:rPr lang="en-ZA" dirty="0" err="1" smtClean="0"/>
              <a:t>byle</a:t>
            </a:r>
            <a:r>
              <a:rPr lang="en-ZA" dirty="0" smtClean="0"/>
              <a:t> </a:t>
            </a:r>
          </a:p>
          <a:p>
            <a:r>
              <a:rPr lang="en-ZA" dirty="0" smtClean="0"/>
              <a:t>5.en </a:t>
            </a:r>
            <a:r>
              <a:rPr lang="en-ZA" dirty="0" err="1" smtClean="0"/>
              <a:t>vel</a:t>
            </a:r>
            <a:r>
              <a:rPr lang="en-ZA" dirty="0" smtClean="0"/>
              <a:t> die </a:t>
            </a:r>
            <a:r>
              <a:rPr lang="en-ZA" dirty="0" err="1" smtClean="0"/>
              <a:t>bome</a:t>
            </a:r>
            <a:r>
              <a:rPr lang="en-ZA" dirty="0" smtClean="0"/>
              <a:t>. </a:t>
            </a:r>
          </a:p>
          <a:p>
            <a:pPr marL="0" indent="0">
              <a:buNone/>
            </a:pPr>
            <a:r>
              <a:rPr lang="en-ZA" dirty="0" err="1" smtClean="0">
                <a:solidFill>
                  <a:srgbClr val="7030A0"/>
                </a:solidFill>
              </a:rPr>
              <a:t>Houtkappers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kap</a:t>
            </a:r>
            <a:r>
              <a:rPr lang="en-ZA" dirty="0" smtClean="0">
                <a:solidFill>
                  <a:srgbClr val="7030A0"/>
                </a:solidFill>
              </a:rPr>
              <a:t> die </a:t>
            </a:r>
            <a:r>
              <a:rPr lang="en-ZA" dirty="0" err="1" smtClean="0">
                <a:solidFill>
                  <a:srgbClr val="7030A0"/>
                </a:solidFill>
              </a:rPr>
              <a:t>bome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af</a:t>
            </a:r>
            <a:r>
              <a:rPr lang="en-ZA" dirty="0" smtClean="0">
                <a:solidFill>
                  <a:srgbClr val="7030A0"/>
                </a:solidFill>
              </a:rPr>
              <a:t>.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715000" cy="2867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1 : </a:t>
            </a:r>
            <a:r>
              <a:rPr lang="en-ZA" dirty="0" err="1" smtClean="0"/>
              <a:t>Reëls</a:t>
            </a:r>
            <a:r>
              <a:rPr lang="en-ZA" dirty="0" smtClean="0"/>
              <a:t> 6 - 7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r>
              <a:rPr lang="en-ZA" dirty="0" smtClean="0"/>
              <a:t>6.Meulens </a:t>
            </a:r>
            <a:r>
              <a:rPr lang="en-ZA" dirty="0" err="1" smtClean="0"/>
              <a:t>saag</a:t>
            </a:r>
            <a:r>
              <a:rPr lang="en-ZA" dirty="0" smtClean="0"/>
              <a:t> en </a:t>
            </a:r>
            <a:r>
              <a:rPr lang="en-ZA" dirty="0" err="1" smtClean="0"/>
              <a:t>maal</a:t>
            </a:r>
            <a:r>
              <a:rPr lang="en-ZA" dirty="0" smtClean="0"/>
              <a:t> </a:t>
            </a:r>
          </a:p>
          <a:p>
            <a:r>
              <a:rPr lang="en-ZA" dirty="0" smtClean="0"/>
              <a:t>7. en pulp en </a:t>
            </a:r>
            <a:r>
              <a:rPr lang="en-ZA" dirty="0" err="1" smtClean="0"/>
              <a:t>plet</a:t>
            </a:r>
            <a:r>
              <a:rPr lang="en-ZA" dirty="0" smtClean="0"/>
              <a:t> die </a:t>
            </a:r>
            <a:r>
              <a:rPr lang="en-ZA" dirty="0" err="1" smtClean="0"/>
              <a:t>hout</a:t>
            </a:r>
            <a:r>
              <a:rPr lang="en-ZA" dirty="0" smtClean="0"/>
              <a:t> </a:t>
            </a:r>
          </a:p>
          <a:p>
            <a:pPr marL="0" indent="0">
              <a:buNone/>
            </a:pPr>
            <a:r>
              <a:rPr lang="en-ZA" dirty="0" smtClean="0">
                <a:solidFill>
                  <a:srgbClr val="7030A0"/>
                </a:solidFill>
              </a:rPr>
              <a:t>Die </a:t>
            </a:r>
            <a:r>
              <a:rPr lang="en-ZA" dirty="0" err="1" smtClean="0">
                <a:solidFill>
                  <a:srgbClr val="7030A0"/>
                </a:solidFill>
              </a:rPr>
              <a:t>hout</a:t>
            </a:r>
            <a:r>
              <a:rPr lang="en-ZA" dirty="0" smtClean="0">
                <a:solidFill>
                  <a:srgbClr val="7030A0"/>
                </a:solidFill>
              </a:rPr>
              <a:t> word </a:t>
            </a:r>
            <a:r>
              <a:rPr lang="en-ZA" dirty="0" err="1" smtClean="0">
                <a:solidFill>
                  <a:srgbClr val="7030A0"/>
                </a:solidFill>
              </a:rPr>
              <a:t>na</a:t>
            </a:r>
            <a:r>
              <a:rPr lang="en-ZA" dirty="0" smtClean="0">
                <a:solidFill>
                  <a:srgbClr val="7030A0"/>
                </a:solidFill>
              </a:rPr>
              <a:t> die </a:t>
            </a:r>
            <a:r>
              <a:rPr lang="en-ZA" dirty="0" err="1" smtClean="0">
                <a:solidFill>
                  <a:srgbClr val="7030A0"/>
                </a:solidFill>
              </a:rPr>
              <a:t>meule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vervoer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waar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dit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dan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verwerk</a:t>
            </a:r>
            <a:r>
              <a:rPr lang="en-ZA" dirty="0" smtClean="0">
                <a:solidFill>
                  <a:srgbClr val="7030A0"/>
                </a:solidFill>
              </a:rPr>
              <a:t> word.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488832" cy="241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9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1 : </a:t>
            </a:r>
            <a:r>
              <a:rPr lang="en-ZA" dirty="0" err="1" smtClean="0"/>
              <a:t>Reël</a:t>
            </a:r>
            <a:r>
              <a:rPr lang="en-ZA" dirty="0" smtClean="0"/>
              <a:t> 8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r>
              <a:rPr lang="en-ZA" dirty="0" smtClean="0"/>
              <a:t>8.Stil is die </a:t>
            </a:r>
            <a:r>
              <a:rPr lang="en-ZA" dirty="0" err="1" smtClean="0"/>
              <a:t>bome</a:t>
            </a:r>
            <a:r>
              <a:rPr lang="en-ZA" dirty="0" smtClean="0"/>
              <a:t> </a:t>
            </a:r>
          </a:p>
          <a:p>
            <a:pPr marL="0" indent="0">
              <a:buNone/>
            </a:pPr>
            <a:r>
              <a:rPr lang="en-ZA" dirty="0" smtClean="0">
                <a:solidFill>
                  <a:srgbClr val="7030A0"/>
                </a:solidFill>
              </a:rPr>
              <a:t>Die </a:t>
            </a:r>
            <a:r>
              <a:rPr lang="en-ZA" dirty="0" err="1" smtClean="0">
                <a:solidFill>
                  <a:srgbClr val="7030A0"/>
                </a:solidFill>
              </a:rPr>
              <a:t>bome</a:t>
            </a:r>
            <a:r>
              <a:rPr lang="en-ZA" dirty="0" smtClean="0">
                <a:solidFill>
                  <a:srgbClr val="7030A0"/>
                </a:solidFill>
              </a:rPr>
              <a:t> is </a:t>
            </a:r>
            <a:r>
              <a:rPr lang="en-ZA" dirty="0" err="1" smtClean="0">
                <a:solidFill>
                  <a:srgbClr val="7030A0"/>
                </a:solidFill>
              </a:rPr>
              <a:t>afgekap</a:t>
            </a:r>
            <a:r>
              <a:rPr lang="en-ZA" dirty="0" smtClean="0">
                <a:solidFill>
                  <a:srgbClr val="7030A0"/>
                </a:solidFill>
              </a:rPr>
              <a:t> en is </a:t>
            </a:r>
            <a:r>
              <a:rPr lang="en-ZA" dirty="0" err="1" smtClean="0">
                <a:solidFill>
                  <a:srgbClr val="7030A0"/>
                </a:solidFill>
              </a:rPr>
              <a:t>basies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dood</a:t>
            </a:r>
            <a:r>
              <a:rPr lang="en-ZA" dirty="0" smtClean="0">
                <a:solidFill>
                  <a:srgbClr val="7030A0"/>
                </a:solidFill>
              </a:rPr>
              <a:t>. </a:t>
            </a:r>
            <a:r>
              <a:rPr lang="en-ZA" dirty="0" err="1" smtClean="0">
                <a:solidFill>
                  <a:srgbClr val="7030A0"/>
                </a:solidFill>
              </a:rPr>
              <a:t>Eufemisme</a:t>
            </a:r>
            <a:r>
              <a:rPr lang="en-ZA" dirty="0">
                <a:solidFill>
                  <a:srgbClr val="7030A0"/>
                </a:solidFill>
              </a:rPr>
              <a:t>.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63284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6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1 : </a:t>
            </a:r>
            <a:r>
              <a:rPr lang="en-ZA" dirty="0" err="1" smtClean="0"/>
              <a:t>Verstegniese</a:t>
            </a:r>
            <a:r>
              <a:rPr lang="en-ZA" dirty="0" smtClean="0"/>
              <a:t> </a:t>
            </a:r>
            <a:r>
              <a:rPr lang="en-ZA" dirty="0" err="1" smtClean="0"/>
              <a:t>Aspekte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err="1" smtClean="0"/>
              <a:t>Personifikasie</a:t>
            </a:r>
            <a:r>
              <a:rPr lang="en-ZA" dirty="0" smtClean="0"/>
              <a:t> : “</a:t>
            </a:r>
            <a:r>
              <a:rPr lang="en-ZA" dirty="0" err="1" smtClean="0"/>
              <a:t>Bome</a:t>
            </a:r>
            <a:r>
              <a:rPr lang="en-ZA" dirty="0" smtClean="0"/>
              <a:t> </a:t>
            </a:r>
            <a:r>
              <a:rPr lang="en-ZA" dirty="0" err="1" smtClean="0"/>
              <a:t>skryf</a:t>
            </a:r>
            <a:r>
              <a:rPr lang="en-ZA" dirty="0" smtClean="0"/>
              <a:t> …”</a:t>
            </a:r>
          </a:p>
          <a:p>
            <a:r>
              <a:rPr lang="en-ZA" dirty="0" err="1" smtClean="0"/>
              <a:t>Enjambement</a:t>
            </a:r>
            <a:r>
              <a:rPr lang="en-ZA" dirty="0" smtClean="0"/>
              <a:t> : r. 1 – 2/ 2 – 3 / 4 – 5 / 6 – 7</a:t>
            </a:r>
          </a:p>
          <a:p>
            <a:r>
              <a:rPr lang="en-ZA" dirty="0" err="1" smtClean="0"/>
              <a:t>Polisindeton</a:t>
            </a:r>
            <a:r>
              <a:rPr lang="en-ZA" dirty="0" smtClean="0"/>
              <a:t> : r. 6 – 7 :</a:t>
            </a:r>
            <a:r>
              <a:rPr lang="en-ZA" dirty="0" err="1" smtClean="0"/>
              <a:t>Wat</a:t>
            </a:r>
            <a:r>
              <a:rPr lang="en-ZA" dirty="0" smtClean="0"/>
              <a:t> met die </a:t>
            </a:r>
            <a:r>
              <a:rPr lang="en-ZA" dirty="0" err="1" smtClean="0"/>
              <a:t>bome</a:t>
            </a:r>
            <a:r>
              <a:rPr lang="en-ZA" dirty="0" smtClean="0"/>
              <a:t> </a:t>
            </a:r>
            <a:r>
              <a:rPr lang="en-ZA" dirty="0" err="1" smtClean="0"/>
              <a:t>gebeur</a:t>
            </a:r>
            <a:r>
              <a:rPr lang="en-ZA" dirty="0" smtClean="0"/>
              <a:t> word </a:t>
            </a:r>
            <a:r>
              <a:rPr lang="en-ZA" dirty="0" err="1" smtClean="0"/>
              <a:t>beklemtoon</a:t>
            </a:r>
            <a:r>
              <a:rPr lang="en-ZA" dirty="0" smtClean="0"/>
              <a:t> </a:t>
            </a:r>
            <a:r>
              <a:rPr lang="en-ZA" dirty="0" err="1" smtClean="0"/>
              <a:t>deur</a:t>
            </a:r>
            <a:r>
              <a:rPr lang="en-ZA" dirty="0" smtClean="0"/>
              <a:t> die </a:t>
            </a:r>
            <a:r>
              <a:rPr lang="en-ZA" dirty="0" err="1" smtClean="0"/>
              <a:t>herhaalde</a:t>
            </a:r>
            <a:r>
              <a:rPr lang="en-ZA" dirty="0" smtClean="0"/>
              <a:t> </a:t>
            </a:r>
            <a:r>
              <a:rPr lang="en-ZA" dirty="0" err="1" smtClean="0"/>
              <a:t>gebruik</a:t>
            </a:r>
            <a:r>
              <a:rPr lang="en-ZA" dirty="0" smtClean="0"/>
              <a:t> van “en”.</a:t>
            </a:r>
          </a:p>
          <a:p>
            <a:r>
              <a:rPr lang="en-ZA" dirty="0" err="1" smtClean="0"/>
              <a:t>Eufemisme</a:t>
            </a:r>
            <a:r>
              <a:rPr lang="en-ZA" dirty="0" smtClean="0"/>
              <a:t> : r. 8 “</a:t>
            </a:r>
            <a:r>
              <a:rPr lang="en-ZA" dirty="0" err="1" smtClean="0"/>
              <a:t>Stil</a:t>
            </a:r>
            <a:r>
              <a:rPr lang="en-ZA" dirty="0" smtClean="0"/>
              <a:t> is die </a:t>
            </a:r>
            <a:r>
              <a:rPr lang="en-ZA" dirty="0" err="1" smtClean="0"/>
              <a:t>bome</a:t>
            </a:r>
            <a:r>
              <a:rPr lang="en-ZA" dirty="0" smtClean="0"/>
              <a:t>” dui </a:t>
            </a:r>
            <a:r>
              <a:rPr lang="en-ZA" dirty="0" err="1" smtClean="0"/>
              <a:t>eintlik</a:t>
            </a:r>
            <a:r>
              <a:rPr lang="en-ZA" dirty="0" smtClean="0"/>
              <a:t> op die </a:t>
            </a:r>
            <a:r>
              <a:rPr lang="en-ZA" dirty="0" err="1" smtClean="0"/>
              <a:t>feit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die </a:t>
            </a:r>
            <a:r>
              <a:rPr lang="en-ZA" dirty="0" err="1" smtClean="0"/>
              <a:t>bome</a:t>
            </a:r>
            <a:r>
              <a:rPr lang="en-ZA" dirty="0" smtClean="0"/>
              <a:t> </a:t>
            </a:r>
            <a:r>
              <a:rPr lang="en-ZA" dirty="0" err="1" smtClean="0"/>
              <a:t>dood</a:t>
            </a:r>
            <a:r>
              <a:rPr lang="en-ZA" dirty="0" smtClean="0"/>
              <a:t> is.</a:t>
            </a:r>
          </a:p>
          <a:p>
            <a:r>
              <a:rPr lang="en-ZA" dirty="0" err="1" smtClean="0"/>
              <a:t>Voorafplasing</a:t>
            </a:r>
            <a:r>
              <a:rPr lang="en-ZA" dirty="0" smtClean="0"/>
              <a:t> of </a:t>
            </a:r>
            <a:r>
              <a:rPr lang="en-ZA" dirty="0" err="1" smtClean="0"/>
              <a:t>ook</a:t>
            </a:r>
            <a:r>
              <a:rPr lang="en-ZA" dirty="0" smtClean="0"/>
              <a:t> </a:t>
            </a:r>
            <a:r>
              <a:rPr lang="en-ZA" dirty="0" err="1" smtClean="0"/>
              <a:t>Inversie</a:t>
            </a:r>
            <a:r>
              <a:rPr lang="en-ZA" dirty="0" smtClean="0"/>
              <a:t> </a:t>
            </a:r>
            <a:r>
              <a:rPr lang="en-ZA" dirty="0" err="1" smtClean="0"/>
              <a:t>genoem</a:t>
            </a:r>
            <a:r>
              <a:rPr lang="en-ZA" dirty="0" smtClean="0"/>
              <a:t> : r. 8 om die “</a:t>
            </a:r>
            <a:r>
              <a:rPr lang="en-ZA" dirty="0" err="1" smtClean="0"/>
              <a:t>stilte</a:t>
            </a:r>
            <a:r>
              <a:rPr lang="en-ZA" dirty="0" smtClean="0"/>
              <a:t>”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beklemtoon</a:t>
            </a:r>
            <a:r>
              <a:rPr lang="en-ZA" dirty="0" smtClean="0"/>
              <a:t>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27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2 : </a:t>
            </a:r>
            <a:r>
              <a:rPr lang="en-ZA" dirty="0" err="1" smtClean="0"/>
              <a:t>Reël</a:t>
            </a:r>
            <a:r>
              <a:rPr lang="en-ZA" dirty="0" smtClean="0"/>
              <a:t> 9 - 10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10000"/>
          </a:bodyPr>
          <a:lstStyle/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r>
              <a:rPr lang="en-ZA" dirty="0" smtClean="0"/>
              <a:t>9.Stil, net tot </a:t>
            </a:r>
            <a:r>
              <a:rPr lang="en-ZA" dirty="0" err="1" smtClean="0"/>
              <a:t>hy</a:t>
            </a:r>
            <a:r>
              <a:rPr lang="en-ZA" dirty="0" smtClean="0"/>
              <a:t> </a:t>
            </a:r>
            <a:r>
              <a:rPr lang="en-ZA" dirty="0" err="1" smtClean="0"/>
              <a:t>kletterend</a:t>
            </a:r>
            <a:r>
              <a:rPr lang="en-ZA" dirty="0" smtClean="0"/>
              <a:t> </a:t>
            </a:r>
            <a:endParaRPr lang="en-ZA" dirty="0"/>
          </a:p>
          <a:p>
            <a:r>
              <a:rPr lang="en-ZA" dirty="0" smtClean="0"/>
              <a:t>10.met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tikmasjien</a:t>
            </a:r>
            <a:endParaRPr lang="en-ZA" dirty="0" smtClean="0"/>
          </a:p>
          <a:p>
            <a:pPr marL="0" indent="0">
              <a:buNone/>
            </a:pPr>
            <a:r>
              <a:rPr lang="en-ZA" dirty="0" err="1" smtClean="0">
                <a:solidFill>
                  <a:srgbClr val="7030A0"/>
                </a:solidFill>
              </a:rPr>
              <a:t>Alles</a:t>
            </a:r>
            <a:r>
              <a:rPr lang="en-ZA" dirty="0" smtClean="0">
                <a:solidFill>
                  <a:srgbClr val="7030A0"/>
                </a:solidFill>
              </a:rPr>
              <a:t> is </a:t>
            </a:r>
            <a:r>
              <a:rPr lang="en-ZA" dirty="0" err="1" smtClean="0">
                <a:solidFill>
                  <a:srgbClr val="7030A0"/>
                </a:solidFill>
              </a:rPr>
              <a:t>dood</a:t>
            </a:r>
            <a:r>
              <a:rPr lang="en-ZA" dirty="0" smtClean="0">
                <a:solidFill>
                  <a:srgbClr val="7030A0"/>
                </a:solidFill>
              </a:rPr>
              <a:t> tot </a:t>
            </a:r>
            <a:r>
              <a:rPr lang="en-ZA" dirty="0" err="1" smtClean="0">
                <a:solidFill>
                  <a:srgbClr val="7030A0"/>
                </a:solidFill>
              </a:rPr>
              <a:t>wanneer</a:t>
            </a:r>
            <a:r>
              <a:rPr lang="en-ZA" dirty="0" smtClean="0">
                <a:solidFill>
                  <a:srgbClr val="7030A0"/>
                </a:solidFill>
              </a:rPr>
              <a:t> die </a:t>
            </a:r>
            <a:r>
              <a:rPr lang="en-ZA" dirty="0" err="1" smtClean="0">
                <a:solidFill>
                  <a:srgbClr val="7030A0"/>
                </a:solidFill>
              </a:rPr>
              <a:t>digter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gedigte</a:t>
            </a:r>
            <a:r>
              <a:rPr lang="en-ZA" dirty="0" smtClean="0">
                <a:solidFill>
                  <a:srgbClr val="7030A0"/>
                </a:solidFill>
              </a:rPr>
              <a:t> skep op </a:t>
            </a:r>
            <a:r>
              <a:rPr lang="en-ZA" dirty="0" err="1" smtClean="0">
                <a:solidFill>
                  <a:srgbClr val="7030A0"/>
                </a:solidFill>
              </a:rPr>
              <a:t>sy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tikmasjien</a:t>
            </a:r>
            <a:r>
              <a:rPr lang="en-ZA" dirty="0" smtClean="0">
                <a:solidFill>
                  <a:srgbClr val="7030A0"/>
                </a:solidFill>
              </a:rPr>
              <a:t> en die </a:t>
            </a:r>
            <a:r>
              <a:rPr lang="en-ZA" dirty="0" err="1" smtClean="0">
                <a:solidFill>
                  <a:srgbClr val="7030A0"/>
                </a:solidFill>
              </a:rPr>
              <a:t>papier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gebruik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wat</a:t>
            </a:r>
            <a:r>
              <a:rPr lang="en-ZA" dirty="0" smtClean="0">
                <a:solidFill>
                  <a:srgbClr val="7030A0"/>
                </a:solidFill>
              </a:rPr>
              <a:t> van die </a:t>
            </a:r>
            <a:r>
              <a:rPr lang="en-ZA" dirty="0" err="1" smtClean="0">
                <a:solidFill>
                  <a:srgbClr val="7030A0"/>
                </a:solidFill>
              </a:rPr>
              <a:t>bome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gemaak</a:t>
            </a:r>
            <a:r>
              <a:rPr lang="en-ZA" dirty="0" smtClean="0">
                <a:solidFill>
                  <a:srgbClr val="7030A0"/>
                </a:solidFill>
              </a:rPr>
              <a:t> is.</a:t>
            </a:r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240360" cy="210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4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2 : </a:t>
            </a:r>
            <a:r>
              <a:rPr lang="en-ZA" dirty="0" err="1" smtClean="0"/>
              <a:t>Reël</a:t>
            </a:r>
            <a:r>
              <a:rPr lang="en-ZA" dirty="0" smtClean="0"/>
              <a:t> 11 </a:t>
            </a:r>
            <a:r>
              <a:rPr lang="en-ZA" dirty="0" err="1" smtClean="0"/>
              <a:t>en</a:t>
            </a:r>
            <a:r>
              <a:rPr lang="en-ZA" dirty="0" smtClean="0"/>
              <a:t> 12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11.uit </a:t>
            </a:r>
            <a:r>
              <a:rPr lang="en-ZA" dirty="0" err="1" smtClean="0"/>
              <a:t>selfs</a:t>
            </a:r>
            <a:r>
              <a:rPr lang="en-ZA" dirty="0" smtClean="0"/>
              <a:t> die </a:t>
            </a:r>
            <a:r>
              <a:rPr lang="en-ZA" dirty="0" err="1" smtClean="0"/>
              <a:t>fynste</a:t>
            </a:r>
            <a:r>
              <a:rPr lang="en-ZA" dirty="0" smtClean="0"/>
              <a:t> </a:t>
            </a:r>
            <a:r>
              <a:rPr lang="en-ZA" dirty="0" err="1" smtClean="0"/>
              <a:t>grein</a:t>
            </a:r>
            <a:r>
              <a:rPr lang="en-ZA" dirty="0" smtClean="0"/>
              <a:t> </a:t>
            </a:r>
            <a:endParaRPr lang="en-ZA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ZA" dirty="0" smtClean="0">
                <a:solidFill>
                  <a:srgbClr val="7030A0"/>
                </a:solidFill>
              </a:rPr>
              <a:t>Dui op die </a:t>
            </a:r>
            <a:r>
              <a:rPr lang="en-ZA" dirty="0" err="1" smtClean="0">
                <a:solidFill>
                  <a:srgbClr val="7030A0"/>
                </a:solidFill>
              </a:rPr>
              <a:t>gehalte</a:t>
            </a:r>
            <a:r>
              <a:rPr lang="en-ZA" dirty="0" smtClean="0">
                <a:solidFill>
                  <a:srgbClr val="7030A0"/>
                </a:solidFill>
              </a:rPr>
              <a:t> van die </a:t>
            </a:r>
            <a:r>
              <a:rPr lang="en-ZA" dirty="0" err="1" smtClean="0">
                <a:solidFill>
                  <a:srgbClr val="7030A0"/>
                </a:solidFill>
              </a:rPr>
              <a:t>papier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wat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uit</a:t>
            </a:r>
            <a:r>
              <a:rPr lang="en-ZA" dirty="0" smtClean="0">
                <a:solidFill>
                  <a:srgbClr val="7030A0"/>
                </a:solidFill>
              </a:rPr>
              <a:t> die </a:t>
            </a:r>
            <a:r>
              <a:rPr lang="en-ZA" dirty="0" err="1" smtClean="0">
                <a:solidFill>
                  <a:srgbClr val="7030A0"/>
                </a:solidFill>
              </a:rPr>
              <a:t>hout</a:t>
            </a:r>
            <a:r>
              <a:rPr lang="en-ZA" dirty="0">
                <a:solidFill>
                  <a:srgbClr val="7030A0"/>
                </a:solidFill>
              </a:rPr>
              <a:t> </a:t>
            </a:r>
            <a:r>
              <a:rPr lang="en-ZA" dirty="0" err="1">
                <a:solidFill>
                  <a:srgbClr val="7030A0"/>
                </a:solidFill>
              </a:rPr>
              <a:t>geskep</a:t>
            </a:r>
            <a:r>
              <a:rPr lang="en-ZA" dirty="0">
                <a:solidFill>
                  <a:srgbClr val="7030A0"/>
                </a:solidFill>
              </a:rPr>
              <a:t> is </a:t>
            </a:r>
            <a:r>
              <a:rPr lang="en-ZA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ZA" dirty="0" smtClean="0"/>
              <a:t>12.die hele gamma van </a:t>
            </a:r>
            <a:r>
              <a:rPr lang="en-ZA" dirty="0" err="1" smtClean="0"/>
              <a:t>woord</a:t>
            </a:r>
            <a:r>
              <a:rPr lang="en-ZA" dirty="0" smtClean="0"/>
              <a:t> </a:t>
            </a:r>
          </a:p>
          <a:p>
            <a:pPr marL="0" indent="0">
              <a:buNone/>
            </a:pPr>
            <a:r>
              <a:rPr lang="en-ZA" dirty="0" smtClean="0">
                <a:solidFill>
                  <a:srgbClr val="7030A0"/>
                </a:solidFill>
              </a:rPr>
              <a:t>Die hele </a:t>
            </a:r>
            <a:r>
              <a:rPr lang="en-ZA" dirty="0" err="1" smtClean="0">
                <a:solidFill>
                  <a:srgbClr val="7030A0"/>
                </a:solidFill>
              </a:rPr>
              <a:t>alfabet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daarop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kan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uittik</a:t>
            </a:r>
            <a:r>
              <a:rPr lang="en-ZA" dirty="0" smtClean="0">
                <a:solidFill>
                  <a:srgbClr val="7030A0"/>
                </a:solidFill>
              </a:rPr>
              <a:t>, want </a:t>
            </a:r>
            <a:r>
              <a:rPr lang="en-ZA" dirty="0" err="1" smtClean="0">
                <a:solidFill>
                  <a:srgbClr val="7030A0"/>
                </a:solidFill>
              </a:rPr>
              <a:t>sy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gedigte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bevat</a:t>
            </a:r>
            <a:r>
              <a:rPr lang="en-ZA" dirty="0" smtClean="0">
                <a:solidFill>
                  <a:srgbClr val="7030A0"/>
                </a:solidFill>
              </a:rPr>
              <a:t> al die letters van die </a:t>
            </a:r>
            <a:r>
              <a:rPr lang="en-ZA" dirty="0" err="1" smtClean="0">
                <a:solidFill>
                  <a:srgbClr val="7030A0"/>
                </a:solidFill>
              </a:rPr>
              <a:t>alfabet</a:t>
            </a:r>
            <a:r>
              <a:rPr lang="en-ZA" dirty="0" smtClean="0">
                <a:solidFill>
                  <a:srgbClr val="7030A0"/>
                </a:solidFill>
              </a:rPr>
              <a:t>.</a:t>
            </a:r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6166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0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2 : </a:t>
            </a:r>
            <a:r>
              <a:rPr lang="en-ZA" dirty="0" err="1" smtClean="0"/>
              <a:t>Re</a:t>
            </a:r>
            <a:r>
              <a:rPr lang="en-ZA" dirty="0" err="1" smtClean="0">
                <a:latin typeface="Calibri"/>
              </a:rPr>
              <a:t>ël</a:t>
            </a:r>
            <a:r>
              <a:rPr lang="en-ZA" dirty="0" smtClean="0">
                <a:latin typeface="Calibri"/>
              </a:rPr>
              <a:t> 13 - 14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r>
              <a:rPr lang="en-ZA" dirty="0" smtClean="0"/>
              <a:t>13.en </a:t>
            </a:r>
            <a:r>
              <a:rPr lang="en-ZA" dirty="0" err="1" smtClean="0"/>
              <a:t>pyn</a:t>
            </a:r>
            <a:r>
              <a:rPr lang="en-ZA" dirty="0" smtClean="0"/>
              <a:t> ring op ring </a:t>
            </a:r>
          </a:p>
          <a:p>
            <a:r>
              <a:rPr lang="en-ZA" dirty="0" smtClean="0"/>
              <a:t> 14.deur </a:t>
            </a:r>
            <a:r>
              <a:rPr lang="en-ZA" dirty="0" err="1" smtClean="0"/>
              <a:t>hierdie</a:t>
            </a:r>
            <a:r>
              <a:rPr lang="en-ZA" dirty="0" smtClean="0"/>
              <a:t> </a:t>
            </a:r>
            <a:r>
              <a:rPr lang="en-ZA" dirty="0" err="1" smtClean="0"/>
              <a:t>oggend</a:t>
            </a:r>
            <a:r>
              <a:rPr lang="en-ZA" dirty="0" smtClean="0"/>
              <a:t> </a:t>
            </a:r>
            <a:r>
              <a:rPr lang="en-ZA" dirty="0" err="1" smtClean="0"/>
              <a:t>laat</a:t>
            </a:r>
            <a:r>
              <a:rPr lang="en-ZA" dirty="0" smtClean="0"/>
              <a:t> </a:t>
            </a:r>
            <a:r>
              <a:rPr lang="en-ZA" dirty="0" err="1" smtClean="0"/>
              <a:t>dein</a:t>
            </a:r>
            <a:r>
              <a:rPr lang="en-ZA" dirty="0" smtClean="0"/>
              <a:t> </a:t>
            </a:r>
          </a:p>
          <a:p>
            <a:endParaRPr lang="en-ZA" dirty="0" smtClean="0"/>
          </a:p>
          <a:p>
            <a:pPr marL="0" indent="0">
              <a:buNone/>
            </a:pPr>
            <a:r>
              <a:rPr lang="en-ZA" dirty="0" smtClean="0">
                <a:solidFill>
                  <a:srgbClr val="7030A0"/>
                </a:solidFill>
              </a:rPr>
              <a:t>Die hele </a:t>
            </a:r>
            <a:r>
              <a:rPr lang="en-ZA" dirty="0" err="1" smtClean="0">
                <a:solidFill>
                  <a:srgbClr val="7030A0"/>
                </a:solidFill>
              </a:rPr>
              <a:t>skeppingsproses</a:t>
            </a:r>
            <a:r>
              <a:rPr lang="en-ZA" dirty="0" smtClean="0">
                <a:solidFill>
                  <a:srgbClr val="7030A0"/>
                </a:solidFill>
              </a:rPr>
              <a:t> is </a:t>
            </a:r>
            <a:r>
              <a:rPr lang="en-ZA" dirty="0" err="1" smtClean="0">
                <a:solidFill>
                  <a:srgbClr val="7030A0"/>
                </a:solidFill>
              </a:rPr>
              <a:t>vir</a:t>
            </a:r>
            <a:r>
              <a:rPr lang="en-ZA" dirty="0" smtClean="0">
                <a:solidFill>
                  <a:srgbClr val="7030A0"/>
                </a:solidFill>
              </a:rPr>
              <a:t> die </a:t>
            </a:r>
            <a:r>
              <a:rPr lang="en-ZA" dirty="0" err="1" smtClean="0">
                <a:solidFill>
                  <a:srgbClr val="7030A0"/>
                </a:solidFill>
              </a:rPr>
              <a:t>digter</a:t>
            </a:r>
            <a:r>
              <a:rPr lang="en-ZA" dirty="0" smtClean="0">
                <a:solidFill>
                  <a:srgbClr val="7030A0"/>
                </a:solidFill>
              </a:rPr>
              <a:t> ‘n </a:t>
            </a:r>
            <a:r>
              <a:rPr lang="en-ZA" dirty="0" err="1" smtClean="0">
                <a:solidFill>
                  <a:srgbClr val="7030A0"/>
                </a:solidFill>
              </a:rPr>
              <a:t>pynlike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ervaring</a:t>
            </a:r>
            <a:r>
              <a:rPr lang="en-ZA" dirty="0" smtClean="0">
                <a:solidFill>
                  <a:srgbClr val="7030A0"/>
                </a:solidFill>
              </a:rPr>
              <a:t>. Die “ring” </a:t>
            </a:r>
            <a:r>
              <a:rPr lang="en-ZA" dirty="0" err="1" smtClean="0">
                <a:solidFill>
                  <a:srgbClr val="7030A0"/>
                </a:solidFill>
              </a:rPr>
              <a:t>kan</a:t>
            </a:r>
            <a:r>
              <a:rPr lang="en-ZA" dirty="0" smtClean="0">
                <a:solidFill>
                  <a:srgbClr val="7030A0"/>
                </a:solidFill>
              </a:rPr>
              <a:t> dui op die </a:t>
            </a:r>
            <a:r>
              <a:rPr lang="en-ZA" dirty="0" err="1" smtClean="0">
                <a:solidFill>
                  <a:srgbClr val="7030A0"/>
                </a:solidFill>
              </a:rPr>
              <a:t>jaarringe</a:t>
            </a:r>
            <a:r>
              <a:rPr lang="en-ZA" dirty="0" smtClean="0">
                <a:solidFill>
                  <a:srgbClr val="7030A0"/>
                </a:solidFill>
              </a:rPr>
              <a:t> wat dui op </a:t>
            </a:r>
            <a:r>
              <a:rPr lang="en-ZA" dirty="0" err="1" smtClean="0">
                <a:solidFill>
                  <a:srgbClr val="7030A0"/>
                </a:solidFill>
              </a:rPr>
              <a:t>ouderdom</a:t>
            </a:r>
            <a:r>
              <a:rPr lang="en-ZA" dirty="0" smtClean="0">
                <a:solidFill>
                  <a:srgbClr val="7030A0"/>
                </a:solidFill>
              </a:rPr>
              <a:t> of </a:t>
            </a:r>
            <a:r>
              <a:rPr lang="en-ZA" dirty="0" err="1" smtClean="0">
                <a:solidFill>
                  <a:srgbClr val="7030A0"/>
                </a:solidFill>
              </a:rPr>
              <a:t>dalk</a:t>
            </a:r>
            <a:r>
              <a:rPr lang="en-ZA" dirty="0" smtClean="0">
                <a:solidFill>
                  <a:srgbClr val="7030A0"/>
                </a:solidFill>
              </a:rPr>
              <a:t> die </a:t>
            </a:r>
            <a:r>
              <a:rPr lang="en-ZA" dirty="0" err="1" smtClean="0">
                <a:solidFill>
                  <a:srgbClr val="7030A0"/>
                </a:solidFill>
              </a:rPr>
              <a:t>geluid</a:t>
            </a:r>
            <a:r>
              <a:rPr lang="en-ZA" dirty="0" smtClean="0">
                <a:solidFill>
                  <a:srgbClr val="7030A0"/>
                </a:solidFill>
              </a:rPr>
              <a:t> van die </a:t>
            </a:r>
            <a:r>
              <a:rPr lang="en-ZA" dirty="0" err="1" smtClean="0">
                <a:solidFill>
                  <a:srgbClr val="7030A0"/>
                </a:solidFill>
              </a:rPr>
              <a:t>tikmasjien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soos</a:t>
            </a:r>
            <a:r>
              <a:rPr lang="en-ZA" dirty="0" smtClean="0">
                <a:solidFill>
                  <a:srgbClr val="7030A0"/>
                </a:solidFill>
              </a:rPr>
              <a:t> die </a:t>
            </a:r>
            <a:r>
              <a:rPr lang="en-ZA" dirty="0" err="1" smtClean="0">
                <a:solidFill>
                  <a:srgbClr val="7030A0"/>
                </a:solidFill>
              </a:rPr>
              <a:t>digter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sy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gedigte</a:t>
            </a:r>
            <a:r>
              <a:rPr lang="en-ZA" dirty="0" smtClean="0">
                <a:solidFill>
                  <a:srgbClr val="7030A0"/>
                </a:solidFill>
              </a:rPr>
              <a:t> skep. </a:t>
            </a:r>
            <a:r>
              <a:rPr lang="en-ZA" dirty="0" err="1" smtClean="0">
                <a:solidFill>
                  <a:srgbClr val="7030A0"/>
                </a:solidFill>
              </a:rPr>
              <a:t>Dit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gebeur</a:t>
            </a:r>
            <a:r>
              <a:rPr lang="en-ZA" dirty="0" smtClean="0">
                <a:solidFill>
                  <a:srgbClr val="7030A0"/>
                </a:solidFill>
              </a:rPr>
              <a:t> in die </a:t>
            </a:r>
            <a:r>
              <a:rPr lang="en-ZA" dirty="0" err="1" smtClean="0">
                <a:solidFill>
                  <a:srgbClr val="7030A0"/>
                </a:solidFill>
              </a:rPr>
              <a:t>oggend</a:t>
            </a:r>
            <a:r>
              <a:rPr lang="en-ZA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en-ZA" dirty="0" smtClean="0">
                <a:solidFill>
                  <a:srgbClr val="7030A0"/>
                </a:solidFill>
              </a:rPr>
              <a:t>Die </a:t>
            </a:r>
            <a:r>
              <a:rPr lang="en-ZA" dirty="0" err="1" smtClean="0">
                <a:solidFill>
                  <a:srgbClr val="7030A0"/>
                </a:solidFill>
              </a:rPr>
              <a:t>woord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dein</a:t>
            </a:r>
            <a:r>
              <a:rPr lang="en-ZA" dirty="0" smtClean="0">
                <a:solidFill>
                  <a:srgbClr val="7030A0"/>
                </a:solidFill>
              </a:rPr>
              <a:t> dui </a:t>
            </a:r>
            <a:r>
              <a:rPr lang="en-ZA" dirty="0" err="1" smtClean="0">
                <a:solidFill>
                  <a:srgbClr val="7030A0"/>
                </a:solidFill>
              </a:rPr>
              <a:t>ook</a:t>
            </a:r>
            <a:r>
              <a:rPr lang="en-ZA" dirty="0" smtClean="0">
                <a:solidFill>
                  <a:srgbClr val="7030A0"/>
                </a:solidFill>
              </a:rPr>
              <a:t> op die </a:t>
            </a:r>
            <a:r>
              <a:rPr lang="en-ZA" dirty="0" err="1" smtClean="0">
                <a:solidFill>
                  <a:srgbClr val="7030A0"/>
                </a:solidFill>
              </a:rPr>
              <a:t>papier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wat</a:t>
            </a:r>
            <a:r>
              <a:rPr lang="en-ZA" dirty="0" smtClean="0">
                <a:solidFill>
                  <a:srgbClr val="7030A0"/>
                </a:solidFill>
              </a:rPr>
              <a:t> op </a:t>
            </a:r>
            <a:r>
              <a:rPr lang="en-ZA" dirty="0" err="1" smtClean="0">
                <a:solidFill>
                  <a:srgbClr val="7030A0"/>
                </a:solidFill>
              </a:rPr>
              <a:t>en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af</a:t>
            </a:r>
            <a:r>
              <a:rPr lang="en-ZA" dirty="0" smtClean="0">
                <a:solidFill>
                  <a:srgbClr val="7030A0"/>
                </a:solidFill>
              </a:rPr>
              <a:t> in die </a:t>
            </a:r>
            <a:r>
              <a:rPr lang="en-ZA" dirty="0" err="1" smtClean="0">
                <a:solidFill>
                  <a:srgbClr val="7030A0"/>
                </a:solidFill>
              </a:rPr>
              <a:t>tikmasjien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beweeg</a:t>
            </a:r>
            <a:r>
              <a:rPr lang="en-ZA" dirty="0" smtClean="0">
                <a:solidFill>
                  <a:srgbClr val="7030A0"/>
                </a:solidFill>
              </a:rPr>
              <a:t>.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439248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9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418450360_3781243206001_book palimse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412776"/>
            <a:ext cx="9185656" cy="514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2 : </a:t>
            </a:r>
            <a:r>
              <a:rPr lang="en-ZA" dirty="0" err="1" smtClean="0"/>
              <a:t>Verstegniese</a:t>
            </a:r>
            <a:r>
              <a:rPr lang="en-ZA" dirty="0" smtClean="0"/>
              <a:t> </a:t>
            </a:r>
            <a:r>
              <a:rPr lang="en-ZA" dirty="0" err="1" smtClean="0"/>
              <a:t>Aspekte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n-ZA" dirty="0" err="1" smtClean="0"/>
              <a:t>Herhaling</a:t>
            </a:r>
            <a:r>
              <a:rPr lang="en-ZA" dirty="0" smtClean="0"/>
              <a:t> – “</a:t>
            </a:r>
            <a:r>
              <a:rPr lang="en-ZA" dirty="0" err="1" smtClean="0"/>
              <a:t>Stil</a:t>
            </a:r>
            <a:r>
              <a:rPr lang="en-ZA" dirty="0" smtClean="0"/>
              <a:t>” : om die </a:t>
            </a:r>
            <a:r>
              <a:rPr lang="en-ZA" dirty="0" err="1" smtClean="0"/>
              <a:t>stilte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beklemtoon</a:t>
            </a:r>
            <a:r>
              <a:rPr lang="en-ZA" dirty="0" smtClean="0"/>
              <a:t>. </a:t>
            </a:r>
            <a:r>
              <a:rPr lang="en-ZA" dirty="0" err="1" smtClean="0"/>
              <a:t>Skakel</a:t>
            </a:r>
            <a:r>
              <a:rPr lang="en-ZA" dirty="0" smtClean="0"/>
              <a:t> </a:t>
            </a:r>
            <a:r>
              <a:rPr lang="en-ZA" dirty="0" err="1" smtClean="0"/>
              <a:t>ook</a:t>
            </a:r>
            <a:r>
              <a:rPr lang="en-ZA" dirty="0" smtClean="0"/>
              <a:t> </a:t>
            </a:r>
            <a:r>
              <a:rPr lang="en-ZA" dirty="0" err="1" smtClean="0"/>
              <a:t>strofes</a:t>
            </a:r>
            <a:r>
              <a:rPr lang="en-ZA" dirty="0" smtClean="0"/>
              <a:t> met </a:t>
            </a:r>
            <a:r>
              <a:rPr lang="en-ZA" dirty="0" err="1" smtClean="0"/>
              <a:t>mekaar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Klanknabootsing</a:t>
            </a:r>
            <a:r>
              <a:rPr lang="en-ZA" dirty="0" smtClean="0"/>
              <a:t> – “</a:t>
            </a:r>
            <a:r>
              <a:rPr lang="en-ZA" dirty="0" err="1" smtClean="0"/>
              <a:t>kletterend</a:t>
            </a:r>
            <a:r>
              <a:rPr lang="en-ZA" dirty="0" smtClean="0"/>
              <a:t>” / “ring op ring” : </a:t>
            </a:r>
            <a:r>
              <a:rPr lang="en-ZA" dirty="0" err="1" smtClean="0"/>
              <a:t>beide</a:t>
            </a:r>
            <a:r>
              <a:rPr lang="en-ZA" dirty="0" smtClean="0"/>
              <a:t> het </a:t>
            </a:r>
            <a:r>
              <a:rPr lang="en-ZA" dirty="0" err="1" smtClean="0"/>
              <a:t>te</a:t>
            </a:r>
            <a:r>
              <a:rPr lang="en-ZA" dirty="0" smtClean="0"/>
              <a:t> make met die </a:t>
            </a:r>
            <a:r>
              <a:rPr lang="en-ZA" dirty="0" err="1" smtClean="0"/>
              <a:t>geluid</a:t>
            </a:r>
            <a:r>
              <a:rPr lang="en-ZA" dirty="0" smtClean="0"/>
              <a:t> wat die </a:t>
            </a:r>
            <a:r>
              <a:rPr lang="en-ZA" dirty="0" err="1" smtClean="0"/>
              <a:t>tikmasjien</a:t>
            </a:r>
            <a:r>
              <a:rPr lang="en-ZA" dirty="0" smtClean="0"/>
              <a:t> </a:t>
            </a:r>
            <a:r>
              <a:rPr lang="en-ZA" dirty="0" err="1" smtClean="0"/>
              <a:t>maak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Sinekdogee</a:t>
            </a:r>
            <a:r>
              <a:rPr lang="en-ZA" dirty="0" smtClean="0"/>
              <a:t> – “gamma” : </a:t>
            </a:r>
            <a:r>
              <a:rPr lang="en-ZA" dirty="0" err="1" smtClean="0"/>
              <a:t>hoewel</a:t>
            </a:r>
            <a:r>
              <a:rPr lang="en-ZA" dirty="0" smtClean="0"/>
              <a:t> </a:t>
            </a:r>
            <a:r>
              <a:rPr lang="en-ZA" dirty="0" err="1" smtClean="0"/>
              <a:t>dit</a:t>
            </a:r>
            <a:r>
              <a:rPr lang="en-ZA" dirty="0" smtClean="0"/>
              <a:t> die </a:t>
            </a:r>
            <a:r>
              <a:rPr lang="en-ZA" dirty="0" err="1" smtClean="0"/>
              <a:t>derde</a:t>
            </a:r>
            <a:r>
              <a:rPr lang="en-ZA" dirty="0" smtClean="0"/>
              <a:t> letter van die </a:t>
            </a:r>
            <a:r>
              <a:rPr lang="en-ZA" dirty="0" err="1" smtClean="0"/>
              <a:t>Griekse</a:t>
            </a:r>
            <a:r>
              <a:rPr lang="en-ZA" dirty="0" smtClean="0"/>
              <a:t> </a:t>
            </a:r>
            <a:r>
              <a:rPr lang="en-ZA" dirty="0" err="1" smtClean="0"/>
              <a:t>alfabet</a:t>
            </a:r>
            <a:r>
              <a:rPr lang="en-ZA" dirty="0" smtClean="0"/>
              <a:t> is, </a:t>
            </a:r>
            <a:r>
              <a:rPr lang="en-ZA" dirty="0" err="1" smtClean="0"/>
              <a:t>verteenwoordig</a:t>
            </a:r>
            <a:r>
              <a:rPr lang="en-ZA" dirty="0" smtClean="0"/>
              <a:t> </a:t>
            </a:r>
            <a:r>
              <a:rPr lang="en-ZA" dirty="0" err="1" smtClean="0"/>
              <a:t>dit</a:t>
            </a:r>
            <a:r>
              <a:rPr lang="en-ZA" dirty="0" smtClean="0"/>
              <a:t> </a:t>
            </a:r>
            <a:r>
              <a:rPr lang="en-ZA" dirty="0" err="1" smtClean="0"/>
              <a:t>hier</a:t>
            </a:r>
            <a:r>
              <a:rPr lang="en-ZA" dirty="0" smtClean="0"/>
              <a:t> die hele </a:t>
            </a:r>
            <a:r>
              <a:rPr lang="en-ZA" dirty="0" err="1" smtClean="0"/>
              <a:t>alfabet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Hiperbool</a:t>
            </a:r>
            <a:r>
              <a:rPr lang="en-ZA" dirty="0" smtClean="0"/>
              <a:t> – </a:t>
            </a:r>
            <a:r>
              <a:rPr lang="en-ZA" dirty="0" err="1" smtClean="0"/>
              <a:t>oordrywing</a:t>
            </a:r>
            <a:r>
              <a:rPr lang="en-ZA" dirty="0" smtClean="0"/>
              <a:t> : Die hele gamma van </a:t>
            </a:r>
            <a:r>
              <a:rPr lang="en-ZA" dirty="0" err="1" smtClean="0"/>
              <a:t>woord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5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Algemeen</a:t>
            </a:r>
            <a:r>
              <a:rPr lang="en-ZA" dirty="0" smtClean="0"/>
              <a:t> 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Wit </a:t>
            </a:r>
            <a:r>
              <a:rPr lang="en-ZA" dirty="0" err="1" smtClean="0"/>
              <a:t>spasie</a:t>
            </a:r>
            <a:r>
              <a:rPr lang="en-ZA" dirty="0" smtClean="0"/>
              <a:t> </a:t>
            </a:r>
            <a:r>
              <a:rPr lang="en-ZA" dirty="0" err="1" smtClean="0"/>
              <a:t>tussen</a:t>
            </a:r>
            <a:r>
              <a:rPr lang="en-ZA" dirty="0" smtClean="0"/>
              <a:t> </a:t>
            </a:r>
            <a:r>
              <a:rPr lang="en-ZA" dirty="0" err="1" smtClean="0"/>
              <a:t>strofe</a:t>
            </a:r>
            <a:r>
              <a:rPr lang="en-ZA" dirty="0" smtClean="0"/>
              <a:t> 1 &amp; 2 : </a:t>
            </a:r>
            <a:r>
              <a:rPr lang="en-ZA" dirty="0" err="1" smtClean="0"/>
              <a:t>dit</a:t>
            </a:r>
            <a:r>
              <a:rPr lang="en-ZA" dirty="0" smtClean="0"/>
              <a:t> </a:t>
            </a:r>
            <a:r>
              <a:rPr lang="en-ZA" dirty="0" err="1" smtClean="0"/>
              <a:t>beklemtoon</a:t>
            </a:r>
            <a:r>
              <a:rPr lang="en-ZA" dirty="0" smtClean="0"/>
              <a:t> </a:t>
            </a:r>
            <a:r>
              <a:rPr lang="en-ZA" dirty="0" err="1" smtClean="0"/>
              <a:t>ook</a:t>
            </a:r>
            <a:r>
              <a:rPr lang="en-ZA" dirty="0" smtClean="0"/>
              <a:t> die </a:t>
            </a:r>
            <a:r>
              <a:rPr lang="en-ZA" dirty="0" err="1" smtClean="0"/>
              <a:t>idee</a:t>
            </a:r>
            <a:r>
              <a:rPr lang="en-ZA" dirty="0" smtClean="0"/>
              <a:t> van die </a:t>
            </a:r>
            <a:r>
              <a:rPr lang="en-ZA" dirty="0" err="1" smtClean="0"/>
              <a:t>stilte</a:t>
            </a:r>
            <a:r>
              <a:rPr lang="en-ZA" dirty="0" smtClean="0"/>
              <a:t> wat </a:t>
            </a:r>
            <a:r>
              <a:rPr lang="en-ZA" dirty="0" err="1" smtClean="0"/>
              <a:t>heers</a:t>
            </a:r>
            <a:r>
              <a:rPr lang="en-ZA" dirty="0" smtClean="0"/>
              <a:t> </a:t>
            </a:r>
            <a:r>
              <a:rPr lang="en-ZA" dirty="0" err="1" smtClean="0"/>
              <a:t>nadat</a:t>
            </a:r>
            <a:r>
              <a:rPr lang="en-ZA" dirty="0" smtClean="0"/>
              <a:t> die </a:t>
            </a:r>
            <a:r>
              <a:rPr lang="en-ZA" dirty="0" err="1" smtClean="0"/>
              <a:t>bome</a:t>
            </a:r>
            <a:r>
              <a:rPr lang="en-ZA" dirty="0" smtClean="0"/>
              <a:t> </a:t>
            </a:r>
            <a:r>
              <a:rPr lang="en-ZA" dirty="0" err="1" smtClean="0"/>
              <a:t>afgekap</a:t>
            </a:r>
            <a:r>
              <a:rPr lang="en-ZA" dirty="0" smtClean="0"/>
              <a:t> is.</a:t>
            </a:r>
          </a:p>
          <a:p>
            <a:r>
              <a:rPr lang="en-ZA" dirty="0" smtClean="0"/>
              <a:t>Ander </a:t>
            </a:r>
            <a:r>
              <a:rPr lang="en-ZA" dirty="0" err="1" smtClean="0"/>
              <a:t>aspekte</a:t>
            </a:r>
            <a:r>
              <a:rPr lang="en-ZA" dirty="0" smtClean="0"/>
              <a:t> wat </a:t>
            </a:r>
            <a:r>
              <a:rPr lang="en-ZA" dirty="0" err="1" smtClean="0"/>
              <a:t>Graad</a:t>
            </a:r>
            <a:r>
              <a:rPr lang="en-ZA" dirty="0" smtClean="0"/>
              <a:t> 12 – </a:t>
            </a:r>
            <a:r>
              <a:rPr lang="en-ZA" dirty="0" err="1" smtClean="0"/>
              <a:t>leerders</a:t>
            </a:r>
            <a:r>
              <a:rPr lang="en-ZA" dirty="0" smtClean="0"/>
              <a:t> </a:t>
            </a:r>
            <a:r>
              <a:rPr lang="en-ZA" dirty="0" err="1" smtClean="0"/>
              <a:t>behoort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verstaan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dirty="0" err="1" smtClean="0"/>
              <a:t>kan</a:t>
            </a:r>
            <a:r>
              <a:rPr lang="en-ZA" dirty="0" smtClean="0"/>
              <a:t> </a:t>
            </a:r>
            <a:r>
              <a:rPr lang="en-ZA" dirty="0" err="1" smtClean="0"/>
              <a:t>toepas</a:t>
            </a:r>
            <a:r>
              <a:rPr lang="en-ZA" dirty="0" smtClean="0"/>
              <a:t> is dinge </a:t>
            </a:r>
            <a:r>
              <a:rPr lang="en-ZA" dirty="0" err="1" smtClean="0"/>
              <a:t>soos</a:t>
            </a:r>
            <a:r>
              <a:rPr lang="en-ZA" dirty="0" smtClean="0"/>
              <a:t> </a:t>
            </a:r>
            <a:r>
              <a:rPr lang="en-ZA" dirty="0" err="1" smtClean="0"/>
              <a:t>Alliterasie</a:t>
            </a:r>
            <a:r>
              <a:rPr lang="en-ZA" dirty="0" smtClean="0"/>
              <a:t>, </a:t>
            </a:r>
            <a:r>
              <a:rPr lang="en-ZA" dirty="0" err="1" smtClean="0"/>
              <a:t>Assonansie</a:t>
            </a:r>
            <a:endParaRPr lang="en-ZA" dirty="0" smtClean="0"/>
          </a:p>
          <a:p>
            <a:r>
              <a:rPr lang="en-ZA" dirty="0" err="1" smtClean="0"/>
              <a:t>Tema</a:t>
            </a:r>
            <a:r>
              <a:rPr lang="en-ZA" dirty="0" smtClean="0"/>
              <a:t> : dinge wat </a:t>
            </a:r>
            <a:r>
              <a:rPr lang="en-ZA" dirty="0" err="1" smtClean="0"/>
              <a:t>vernietig</a:t>
            </a:r>
            <a:r>
              <a:rPr lang="en-ZA" dirty="0" smtClean="0"/>
              <a:t> is, </a:t>
            </a:r>
            <a:r>
              <a:rPr lang="en-ZA" dirty="0" err="1" smtClean="0"/>
              <a:t>kan</a:t>
            </a:r>
            <a:r>
              <a:rPr lang="en-ZA" dirty="0" smtClean="0"/>
              <a:t> </a:t>
            </a:r>
            <a:r>
              <a:rPr lang="en-ZA" dirty="0" err="1" smtClean="0"/>
              <a:t>weer</a:t>
            </a:r>
            <a:r>
              <a:rPr lang="en-ZA" dirty="0" smtClean="0"/>
              <a:t> </a:t>
            </a:r>
            <a:r>
              <a:rPr lang="en-ZA" dirty="0" err="1" smtClean="0"/>
              <a:t>gebruik</a:t>
            </a:r>
            <a:r>
              <a:rPr lang="en-ZA" dirty="0" smtClean="0"/>
              <a:t> word om </a:t>
            </a:r>
            <a:r>
              <a:rPr lang="en-ZA" dirty="0" err="1" smtClean="0"/>
              <a:t>iets</a:t>
            </a:r>
            <a:r>
              <a:rPr lang="en-ZA" dirty="0" smtClean="0"/>
              <a:t> </a:t>
            </a:r>
            <a:r>
              <a:rPr lang="en-ZA" dirty="0" err="1" smtClean="0"/>
              <a:t>nuuts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skep.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50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af-ZA" b="1" dirty="0"/>
              <a:t>Palimpses</a:t>
            </a:r>
            <a:endParaRPr lang="en-ZA" dirty="0"/>
          </a:p>
          <a:p>
            <a:pPr marL="0" indent="0">
              <a:buNone/>
            </a:pPr>
            <a:r>
              <a:rPr lang="af-ZA" b="1" dirty="0"/>
              <a:t> </a:t>
            </a:r>
            <a:endParaRPr lang="en-ZA" dirty="0"/>
          </a:p>
          <a:p>
            <a:pPr marL="0" indent="0">
              <a:buNone/>
            </a:pPr>
            <a:r>
              <a:rPr lang="af-ZA" b="1" dirty="0"/>
              <a:t>1     Bome skryf teen die blou</a:t>
            </a:r>
            <a:endParaRPr lang="en-ZA" b="1" dirty="0"/>
          </a:p>
          <a:p>
            <a:pPr marL="0" indent="0">
              <a:buNone/>
            </a:pPr>
            <a:r>
              <a:rPr lang="af-ZA" b="1" dirty="0"/>
              <a:t>2     kreukellose lug dinge</a:t>
            </a:r>
            <a:endParaRPr lang="en-ZA" b="1" dirty="0"/>
          </a:p>
          <a:p>
            <a:pPr marL="0" indent="0">
              <a:buNone/>
            </a:pPr>
            <a:r>
              <a:rPr lang="af-ZA" b="1" dirty="0"/>
              <a:t>3     wat niemand verstaan nie.</a:t>
            </a:r>
            <a:endParaRPr lang="en-ZA" b="1" dirty="0"/>
          </a:p>
          <a:p>
            <a:pPr marL="0" indent="0">
              <a:buNone/>
            </a:pPr>
            <a:r>
              <a:rPr lang="af-ZA" b="1" dirty="0"/>
              <a:t>4     Houtkappers kom met byle</a:t>
            </a:r>
            <a:endParaRPr lang="en-ZA" b="1" dirty="0"/>
          </a:p>
          <a:p>
            <a:pPr marL="0" indent="0">
              <a:buNone/>
            </a:pPr>
            <a:r>
              <a:rPr lang="af-ZA" b="1" dirty="0"/>
              <a:t>5     en vel die bome.</a:t>
            </a:r>
            <a:endParaRPr lang="en-ZA" b="1" dirty="0"/>
          </a:p>
          <a:p>
            <a:pPr marL="0" indent="0">
              <a:buNone/>
            </a:pPr>
            <a:r>
              <a:rPr lang="af-ZA" b="1" dirty="0"/>
              <a:t>6     Meulens saag en maal</a:t>
            </a:r>
            <a:endParaRPr lang="en-ZA" b="1" dirty="0"/>
          </a:p>
          <a:p>
            <a:pPr marL="0" indent="0">
              <a:buNone/>
            </a:pPr>
            <a:r>
              <a:rPr lang="af-ZA" b="1" dirty="0"/>
              <a:t>7     en pulp en plet die hout.</a:t>
            </a:r>
            <a:endParaRPr lang="en-ZA" b="1" dirty="0"/>
          </a:p>
          <a:p>
            <a:pPr marL="0" indent="0">
              <a:buNone/>
            </a:pPr>
            <a:r>
              <a:rPr lang="af-ZA" b="1" dirty="0"/>
              <a:t>8     Stil is die bome;</a:t>
            </a:r>
            <a:endParaRPr lang="en-ZA" b="1" dirty="0"/>
          </a:p>
          <a:p>
            <a:pPr marL="0" indent="0">
              <a:buNone/>
            </a:pPr>
            <a:r>
              <a:rPr lang="af-ZA" b="1" dirty="0"/>
              <a:t> </a:t>
            </a:r>
            <a:endParaRPr lang="en-ZA" b="1" dirty="0"/>
          </a:p>
          <a:p>
            <a:pPr marL="0" indent="0">
              <a:buNone/>
            </a:pPr>
            <a:r>
              <a:rPr lang="af-ZA" b="1" dirty="0"/>
              <a:t>9     Stil, net tot hy kletterend</a:t>
            </a:r>
            <a:endParaRPr lang="en-ZA" b="1" dirty="0"/>
          </a:p>
          <a:p>
            <a:pPr marL="0" indent="0">
              <a:buNone/>
            </a:pPr>
            <a:r>
              <a:rPr lang="af-ZA" b="1" dirty="0"/>
              <a:t>10   met sy tikmasjien</a:t>
            </a:r>
            <a:endParaRPr lang="en-ZA" b="1" dirty="0"/>
          </a:p>
          <a:p>
            <a:pPr marL="0" indent="0">
              <a:buNone/>
            </a:pPr>
            <a:r>
              <a:rPr lang="af-ZA" b="1" dirty="0"/>
              <a:t>11   uit selfs die fynste grein</a:t>
            </a:r>
            <a:endParaRPr lang="en-ZA" b="1" dirty="0"/>
          </a:p>
          <a:p>
            <a:pPr marL="0" indent="0">
              <a:buNone/>
            </a:pPr>
            <a:r>
              <a:rPr lang="af-ZA" b="1" dirty="0"/>
              <a:t>12   die hele gamma van woord</a:t>
            </a:r>
            <a:endParaRPr lang="en-ZA" b="1" dirty="0"/>
          </a:p>
          <a:p>
            <a:pPr marL="0" indent="0">
              <a:buNone/>
            </a:pPr>
            <a:r>
              <a:rPr lang="af-ZA" b="1" dirty="0"/>
              <a:t>13   en pyn ring op ring</a:t>
            </a:r>
            <a:endParaRPr lang="en-ZA" b="1" dirty="0"/>
          </a:p>
          <a:p>
            <a:pPr marL="0" indent="0">
              <a:buNone/>
            </a:pPr>
            <a:r>
              <a:rPr lang="af-ZA" b="1" dirty="0"/>
              <a:t>14   deur hierdie oggend laat dein.</a:t>
            </a:r>
            <a:r>
              <a:rPr lang="en-US" b="1" dirty="0"/>
              <a:t> 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0260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Uiterlike</a:t>
            </a:r>
            <a:r>
              <a:rPr lang="en-ZA" dirty="0" smtClean="0"/>
              <a:t> </a:t>
            </a:r>
            <a:r>
              <a:rPr lang="en-ZA" dirty="0" err="1" smtClean="0"/>
              <a:t>Bou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1 :</a:t>
            </a:r>
          </a:p>
          <a:p>
            <a:r>
              <a:rPr lang="en-ZA" dirty="0" err="1"/>
              <a:t>b</a:t>
            </a:r>
            <a:r>
              <a:rPr lang="en-ZA" dirty="0" err="1" smtClean="0"/>
              <a:t>estaan</a:t>
            </a:r>
            <a:r>
              <a:rPr lang="en-ZA" dirty="0" smtClean="0"/>
              <a:t> </a:t>
            </a:r>
            <a:r>
              <a:rPr lang="en-ZA" dirty="0" err="1" smtClean="0"/>
              <a:t>uit</a:t>
            </a:r>
            <a:r>
              <a:rPr lang="en-ZA" dirty="0" smtClean="0"/>
              <a:t> 8 </a:t>
            </a:r>
            <a:r>
              <a:rPr lang="en-ZA" dirty="0" err="1" smtClean="0"/>
              <a:t>reëls</a:t>
            </a:r>
            <a:r>
              <a:rPr lang="en-ZA" dirty="0" smtClean="0"/>
              <a:t> – </a:t>
            </a:r>
            <a:r>
              <a:rPr lang="en-ZA" dirty="0" err="1" smtClean="0"/>
              <a:t>oktaaf</a:t>
            </a:r>
            <a:endParaRPr lang="en-ZA" dirty="0" smtClean="0"/>
          </a:p>
          <a:p>
            <a:r>
              <a:rPr lang="en-ZA" dirty="0" err="1"/>
              <a:t>g</a:t>
            </a:r>
            <a:r>
              <a:rPr lang="en-ZA" dirty="0" err="1" smtClean="0"/>
              <a:t>een</a:t>
            </a:r>
            <a:r>
              <a:rPr lang="en-ZA" dirty="0" smtClean="0"/>
              <a:t> </a:t>
            </a:r>
            <a:r>
              <a:rPr lang="en-ZA" dirty="0" err="1" smtClean="0"/>
              <a:t>vaste</a:t>
            </a:r>
            <a:r>
              <a:rPr lang="en-ZA" dirty="0" smtClean="0"/>
              <a:t> </a:t>
            </a:r>
            <a:r>
              <a:rPr lang="en-ZA" dirty="0" err="1" smtClean="0"/>
              <a:t>rympatroon</a:t>
            </a:r>
            <a:endParaRPr lang="en-ZA" dirty="0" smtClean="0"/>
          </a:p>
          <a:p>
            <a:r>
              <a:rPr lang="en-ZA" dirty="0" err="1" smtClean="0"/>
              <a:t>drie</a:t>
            </a:r>
            <a:r>
              <a:rPr lang="en-ZA" dirty="0" smtClean="0"/>
              <a:t> </a:t>
            </a:r>
            <a:r>
              <a:rPr lang="en-ZA" dirty="0" err="1" smtClean="0"/>
              <a:t>sinne</a:t>
            </a:r>
            <a:r>
              <a:rPr lang="en-ZA" dirty="0" smtClean="0"/>
              <a:t> wat elk </a:t>
            </a:r>
            <a:r>
              <a:rPr lang="en-ZA" dirty="0" err="1" smtClean="0"/>
              <a:t>eie</a:t>
            </a:r>
            <a:r>
              <a:rPr lang="en-ZA" dirty="0" smtClean="0"/>
              <a:t> </a:t>
            </a:r>
            <a:r>
              <a:rPr lang="en-ZA" dirty="0" err="1" smtClean="0"/>
              <a:t>hoofgedagte</a:t>
            </a:r>
            <a:r>
              <a:rPr lang="en-ZA" dirty="0" smtClean="0"/>
              <a:t> </a:t>
            </a:r>
            <a:r>
              <a:rPr lang="en-ZA" dirty="0" err="1" smtClean="0"/>
              <a:t>bevat</a:t>
            </a:r>
            <a:r>
              <a:rPr lang="en-ZA" dirty="0" smtClean="0"/>
              <a:t> – maar </a:t>
            </a:r>
            <a:r>
              <a:rPr lang="en-ZA" dirty="0" err="1" smtClean="0"/>
              <a:t>vorm</a:t>
            </a:r>
            <a:r>
              <a:rPr lang="en-ZA" dirty="0" smtClean="0"/>
              <a:t> </a:t>
            </a:r>
            <a:r>
              <a:rPr lang="en-ZA" dirty="0" err="1" smtClean="0"/>
              <a:t>hegte</a:t>
            </a:r>
            <a:r>
              <a:rPr lang="en-ZA" dirty="0" smtClean="0"/>
              <a:t> </a:t>
            </a:r>
            <a:r>
              <a:rPr lang="en-ZA" dirty="0" err="1" smtClean="0"/>
              <a:t>eenheid</a:t>
            </a:r>
            <a:r>
              <a:rPr lang="en-ZA" dirty="0" smtClean="0"/>
              <a:t>  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2 :</a:t>
            </a:r>
          </a:p>
          <a:p>
            <a:r>
              <a:rPr lang="en-ZA" dirty="0" err="1" smtClean="0"/>
              <a:t>bestaan</a:t>
            </a:r>
            <a:r>
              <a:rPr lang="en-ZA" dirty="0" smtClean="0"/>
              <a:t> </a:t>
            </a:r>
            <a:r>
              <a:rPr lang="en-ZA" dirty="0" err="1" smtClean="0"/>
              <a:t>uit</a:t>
            </a:r>
            <a:r>
              <a:rPr lang="en-ZA" dirty="0" smtClean="0"/>
              <a:t> 6 </a:t>
            </a:r>
            <a:r>
              <a:rPr lang="en-ZA" dirty="0" err="1" smtClean="0"/>
              <a:t>reëls</a:t>
            </a:r>
            <a:r>
              <a:rPr lang="en-ZA" dirty="0" smtClean="0"/>
              <a:t> – sestet</a:t>
            </a:r>
          </a:p>
          <a:p>
            <a:r>
              <a:rPr lang="en-ZA" dirty="0" err="1" smtClean="0"/>
              <a:t>Een</a:t>
            </a:r>
            <a:r>
              <a:rPr lang="en-ZA" dirty="0" smtClean="0"/>
              <a:t> </a:t>
            </a:r>
            <a:r>
              <a:rPr lang="en-ZA" dirty="0" err="1" smtClean="0"/>
              <a:t>lang</a:t>
            </a:r>
            <a:r>
              <a:rPr lang="en-ZA" dirty="0" smtClean="0"/>
              <a:t> sin met </a:t>
            </a:r>
            <a:r>
              <a:rPr lang="en-ZA" dirty="0" err="1" smtClean="0"/>
              <a:t>een</a:t>
            </a:r>
            <a:r>
              <a:rPr lang="en-ZA" dirty="0" smtClean="0"/>
              <a:t> </a:t>
            </a:r>
            <a:r>
              <a:rPr lang="en-ZA" dirty="0" err="1" smtClean="0"/>
              <a:t>hoofgedagte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dirty="0" err="1" smtClean="0"/>
              <a:t>ondersteunende</a:t>
            </a:r>
            <a:r>
              <a:rPr lang="en-ZA" dirty="0" smtClean="0"/>
              <a:t> </a:t>
            </a:r>
            <a:r>
              <a:rPr lang="en-ZA" dirty="0" err="1" smtClean="0"/>
              <a:t>gedagtes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147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Digvorm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 smtClean="0"/>
              <a:t>Bestaan</a:t>
            </a:r>
            <a:r>
              <a:rPr lang="en-ZA" dirty="0" smtClean="0"/>
              <a:t> </a:t>
            </a:r>
            <a:r>
              <a:rPr lang="en-ZA" dirty="0" err="1" smtClean="0"/>
              <a:t>uit</a:t>
            </a:r>
            <a:r>
              <a:rPr lang="en-ZA" dirty="0" smtClean="0"/>
              <a:t> 14 </a:t>
            </a:r>
            <a:r>
              <a:rPr lang="en-ZA" dirty="0" err="1" smtClean="0"/>
              <a:t>versreëls</a:t>
            </a:r>
            <a:r>
              <a:rPr lang="en-ZA" dirty="0" smtClean="0"/>
              <a:t>; </a:t>
            </a:r>
            <a:r>
              <a:rPr lang="en-ZA" dirty="0" err="1" smtClean="0"/>
              <a:t>dus</a:t>
            </a:r>
            <a:r>
              <a:rPr lang="en-ZA" dirty="0" smtClean="0"/>
              <a:t> </a:t>
            </a:r>
            <a:r>
              <a:rPr lang="en-ZA" b="1" dirty="0" smtClean="0"/>
              <a:t>SONNET.</a:t>
            </a:r>
            <a:endParaRPr lang="en-ZA" dirty="0" smtClean="0"/>
          </a:p>
          <a:p>
            <a:r>
              <a:rPr lang="en-ZA" dirty="0" err="1" smtClean="0"/>
              <a:t>Spesifiek</a:t>
            </a:r>
            <a:r>
              <a:rPr lang="en-ZA" dirty="0" smtClean="0"/>
              <a:t> die </a:t>
            </a:r>
            <a:r>
              <a:rPr lang="en-ZA" b="1" dirty="0" err="1" smtClean="0"/>
              <a:t>Italiaanse</a:t>
            </a:r>
            <a:r>
              <a:rPr lang="en-ZA" b="1" dirty="0" smtClean="0"/>
              <a:t> sonnet</a:t>
            </a:r>
            <a:r>
              <a:rPr lang="en-ZA" dirty="0" smtClean="0"/>
              <a:t> – het ‘n </a:t>
            </a:r>
            <a:r>
              <a:rPr lang="en-ZA" b="1" dirty="0" smtClean="0"/>
              <a:t>OKTAAF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b="1" dirty="0" smtClean="0"/>
              <a:t>SESTET.</a:t>
            </a:r>
            <a:endParaRPr lang="en-ZA" dirty="0" smtClean="0"/>
          </a:p>
          <a:p>
            <a:r>
              <a:rPr lang="en-ZA" dirty="0" smtClean="0"/>
              <a:t>In </a:t>
            </a:r>
            <a:r>
              <a:rPr lang="en-ZA" dirty="0" err="1" smtClean="0"/>
              <a:t>terme</a:t>
            </a:r>
            <a:r>
              <a:rPr lang="en-ZA" dirty="0" smtClean="0"/>
              <a:t> van </a:t>
            </a:r>
            <a:r>
              <a:rPr lang="en-ZA" dirty="0" err="1" smtClean="0"/>
              <a:t>rympatroon</a:t>
            </a:r>
            <a:r>
              <a:rPr lang="en-ZA" dirty="0" smtClean="0"/>
              <a:t> </a:t>
            </a:r>
            <a:r>
              <a:rPr lang="en-ZA" dirty="0" err="1" smtClean="0"/>
              <a:t>wyk</a:t>
            </a:r>
            <a:r>
              <a:rPr lang="en-ZA" dirty="0" smtClean="0"/>
              <a:t> </a:t>
            </a:r>
            <a:r>
              <a:rPr lang="en-ZA" dirty="0" err="1" smtClean="0"/>
              <a:t>dit</a:t>
            </a:r>
            <a:r>
              <a:rPr lang="en-ZA" dirty="0" smtClean="0"/>
              <a:t> </a:t>
            </a:r>
            <a:r>
              <a:rPr lang="en-ZA" dirty="0" err="1" smtClean="0"/>
              <a:t>af</a:t>
            </a:r>
            <a:r>
              <a:rPr lang="en-ZA" dirty="0" smtClean="0"/>
              <a:t> van die </a:t>
            </a:r>
            <a:r>
              <a:rPr lang="en-ZA" dirty="0" err="1" smtClean="0"/>
              <a:t>rigiede</a:t>
            </a:r>
            <a:r>
              <a:rPr lang="en-ZA" dirty="0" smtClean="0"/>
              <a:t> </a:t>
            </a:r>
            <a:r>
              <a:rPr lang="en-ZA" dirty="0" err="1" smtClean="0"/>
              <a:t>reëls</a:t>
            </a:r>
            <a:r>
              <a:rPr lang="en-ZA" dirty="0" smtClean="0"/>
              <a:t> van die </a:t>
            </a:r>
            <a:r>
              <a:rPr lang="en-ZA" dirty="0" err="1" smtClean="0"/>
              <a:t>digvorm</a:t>
            </a:r>
            <a:endParaRPr lang="en-ZA" dirty="0" smtClean="0"/>
          </a:p>
          <a:p>
            <a:r>
              <a:rPr lang="en-ZA" dirty="0" smtClean="0"/>
              <a:t>Wending / </a:t>
            </a:r>
            <a:r>
              <a:rPr lang="en-ZA" dirty="0" err="1" smtClean="0"/>
              <a:t>ander</a:t>
            </a:r>
            <a:r>
              <a:rPr lang="en-ZA" dirty="0" smtClean="0"/>
              <a:t> </a:t>
            </a:r>
            <a:r>
              <a:rPr lang="en-ZA" dirty="0" err="1" smtClean="0"/>
              <a:t>toepassing</a:t>
            </a:r>
            <a:r>
              <a:rPr lang="en-ZA" dirty="0" smtClean="0"/>
              <a:t> </a:t>
            </a:r>
            <a:r>
              <a:rPr lang="en-ZA" dirty="0" err="1" smtClean="0"/>
              <a:t>kom</a:t>
            </a:r>
            <a:r>
              <a:rPr lang="en-ZA" dirty="0" smtClean="0"/>
              <a:t> </a:t>
            </a:r>
            <a:r>
              <a:rPr lang="en-ZA" dirty="0" err="1" smtClean="0"/>
              <a:t>voor</a:t>
            </a:r>
            <a:r>
              <a:rPr lang="en-ZA" dirty="0" smtClean="0"/>
              <a:t> in die </a:t>
            </a:r>
            <a:r>
              <a:rPr lang="en-ZA" b="1" dirty="0" smtClean="0"/>
              <a:t>SESTET.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9562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Woordverklaring</a:t>
            </a:r>
            <a:r>
              <a:rPr lang="en-ZA" dirty="0" smtClean="0"/>
              <a:t>  :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* </a:t>
            </a:r>
            <a:r>
              <a:rPr lang="en-ZA" dirty="0" err="1"/>
              <a:t>k</a:t>
            </a:r>
            <a:r>
              <a:rPr lang="en-ZA" dirty="0" err="1" smtClean="0"/>
              <a:t>reukellose</a:t>
            </a:r>
            <a:r>
              <a:rPr lang="en-ZA" dirty="0" smtClean="0"/>
              <a:t> – </a:t>
            </a:r>
            <a:r>
              <a:rPr lang="en-ZA" dirty="0" err="1" smtClean="0"/>
              <a:t>sonder</a:t>
            </a:r>
            <a:r>
              <a:rPr lang="en-ZA" dirty="0" smtClean="0"/>
              <a:t> 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</a:t>
            </a:r>
            <a:r>
              <a:rPr lang="en-ZA" dirty="0" err="1" smtClean="0"/>
              <a:t>enige</a:t>
            </a:r>
            <a:r>
              <a:rPr lang="en-ZA" dirty="0" smtClean="0"/>
              <a:t> </a:t>
            </a:r>
            <a:r>
              <a:rPr lang="en-ZA" dirty="0" err="1" smtClean="0"/>
              <a:t>kreukels</a:t>
            </a:r>
            <a:r>
              <a:rPr lang="en-ZA" dirty="0" smtClean="0"/>
              <a:t> (creased)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* </a:t>
            </a:r>
            <a:r>
              <a:rPr lang="en-ZA" dirty="0" err="1" smtClean="0"/>
              <a:t>houtkappers</a:t>
            </a:r>
            <a:r>
              <a:rPr lang="en-ZA" dirty="0" smtClean="0"/>
              <a:t>- </a:t>
            </a:r>
            <a:r>
              <a:rPr lang="en-ZA" dirty="0" err="1" smtClean="0"/>
              <a:t>mense</a:t>
            </a:r>
            <a:r>
              <a:rPr lang="en-ZA" dirty="0" smtClean="0"/>
              <a:t> wat</a:t>
            </a:r>
          </a:p>
          <a:p>
            <a:pPr marL="0" indent="0">
              <a:buNone/>
            </a:pPr>
            <a:r>
              <a:rPr lang="en-ZA" dirty="0" smtClean="0"/>
              <a:t>   </a:t>
            </a:r>
            <a:r>
              <a:rPr lang="en-ZA" dirty="0" err="1" smtClean="0"/>
              <a:t>bome</a:t>
            </a:r>
            <a:r>
              <a:rPr lang="en-ZA" dirty="0" smtClean="0"/>
              <a:t> </a:t>
            </a:r>
            <a:r>
              <a:rPr lang="en-ZA" dirty="0" err="1" smtClean="0"/>
              <a:t>afkap</a:t>
            </a:r>
            <a:r>
              <a:rPr lang="en-ZA" dirty="0" smtClean="0"/>
              <a:t> </a:t>
            </a:r>
            <a:r>
              <a:rPr lang="en-ZA" dirty="0" err="1" smtClean="0"/>
              <a:t>vir</a:t>
            </a:r>
            <a:r>
              <a:rPr lang="en-ZA" dirty="0" smtClean="0"/>
              <a:t> </a:t>
            </a:r>
            <a:r>
              <a:rPr lang="en-ZA" dirty="0" err="1" smtClean="0"/>
              <a:t>eie</a:t>
            </a:r>
            <a:r>
              <a:rPr lang="en-ZA" dirty="0" smtClean="0"/>
              <a:t> </a:t>
            </a:r>
            <a:r>
              <a:rPr lang="en-ZA" dirty="0" err="1" smtClean="0"/>
              <a:t>gewin</a:t>
            </a:r>
            <a:endParaRPr lang="en-ZA" dirty="0" smtClean="0"/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of as </a:t>
            </a:r>
            <a:r>
              <a:rPr lang="en-ZA" dirty="0" err="1" smtClean="0"/>
              <a:t>werk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8754"/>
            <a:ext cx="2605658" cy="1828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181722" cy="1798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2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* </a:t>
            </a:r>
            <a:r>
              <a:rPr lang="en-ZA" dirty="0" err="1" smtClean="0"/>
              <a:t>vel</a:t>
            </a:r>
            <a:r>
              <a:rPr lang="en-ZA" dirty="0" smtClean="0"/>
              <a:t> – om </a:t>
            </a:r>
            <a:r>
              <a:rPr lang="en-ZA" dirty="0" err="1" smtClean="0"/>
              <a:t>bome</a:t>
            </a:r>
            <a:r>
              <a:rPr lang="en-ZA" dirty="0" smtClean="0"/>
              <a:t> </a:t>
            </a:r>
            <a:r>
              <a:rPr lang="en-ZA" dirty="0" err="1" smtClean="0"/>
              <a:t>af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kap</a:t>
            </a:r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* </a:t>
            </a:r>
            <a:r>
              <a:rPr lang="en-ZA" dirty="0" err="1" smtClean="0"/>
              <a:t>meulens</a:t>
            </a:r>
            <a:r>
              <a:rPr lang="en-ZA" dirty="0" smtClean="0"/>
              <a:t> – </a:t>
            </a:r>
            <a:r>
              <a:rPr lang="en-ZA" dirty="0" err="1" smtClean="0"/>
              <a:t>plekke</a:t>
            </a:r>
            <a:r>
              <a:rPr lang="en-ZA" dirty="0" smtClean="0"/>
              <a:t> </a:t>
            </a:r>
            <a:r>
              <a:rPr lang="en-ZA" dirty="0" err="1" smtClean="0"/>
              <a:t>waarheen</a:t>
            </a:r>
            <a:r>
              <a:rPr lang="en-ZA" dirty="0" smtClean="0"/>
              <a:t> die</a:t>
            </a:r>
          </a:p>
          <a:p>
            <a:pPr marL="0" indent="0">
              <a:buNone/>
            </a:pPr>
            <a:r>
              <a:rPr lang="en-ZA" dirty="0" smtClean="0"/>
              <a:t>   </a:t>
            </a:r>
            <a:r>
              <a:rPr lang="en-ZA" dirty="0" err="1" smtClean="0"/>
              <a:t>afgekapte</a:t>
            </a:r>
            <a:r>
              <a:rPr lang="en-ZA" dirty="0" smtClean="0"/>
              <a:t> </a:t>
            </a:r>
            <a:r>
              <a:rPr lang="en-ZA" dirty="0" err="1" smtClean="0"/>
              <a:t>bome</a:t>
            </a:r>
            <a:r>
              <a:rPr lang="en-ZA" dirty="0" smtClean="0"/>
              <a:t> </a:t>
            </a:r>
            <a:r>
              <a:rPr lang="en-ZA" dirty="0" err="1" smtClean="0"/>
              <a:t>geneem</a:t>
            </a:r>
            <a:r>
              <a:rPr lang="en-ZA" dirty="0" smtClean="0"/>
              <a:t> word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om </a:t>
            </a:r>
            <a:r>
              <a:rPr lang="en-ZA" dirty="0" err="1" smtClean="0"/>
              <a:t>omskep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word. </a:t>
            </a:r>
            <a:endParaRPr lang="en-Z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20882"/>
            <a:ext cx="260985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609850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* </a:t>
            </a:r>
            <a:r>
              <a:rPr lang="en-ZA" dirty="0" err="1" smtClean="0"/>
              <a:t>plet</a:t>
            </a:r>
            <a:r>
              <a:rPr lang="en-ZA" dirty="0" smtClean="0"/>
              <a:t> – die </a:t>
            </a:r>
            <a:r>
              <a:rPr lang="en-ZA" dirty="0" err="1" smtClean="0"/>
              <a:t>boomstompe</a:t>
            </a:r>
            <a:r>
              <a:rPr lang="en-ZA" dirty="0" smtClean="0"/>
              <a:t> word</a:t>
            </a:r>
          </a:p>
          <a:p>
            <a:pPr marL="0" indent="0">
              <a:buNone/>
            </a:pPr>
            <a:r>
              <a:rPr lang="en-ZA" dirty="0" smtClean="0"/>
              <a:t>   </a:t>
            </a:r>
            <a:r>
              <a:rPr lang="en-ZA" dirty="0" err="1" smtClean="0"/>
              <a:t>platgedruk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dirty="0" err="1" smtClean="0"/>
              <a:t>planke</a:t>
            </a:r>
            <a:r>
              <a:rPr lang="en-ZA" dirty="0" smtClean="0"/>
              <a:t> word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</a:t>
            </a:r>
            <a:r>
              <a:rPr lang="en-ZA" dirty="0" err="1" smtClean="0"/>
              <a:t>gevorm</a:t>
            </a:r>
            <a:r>
              <a:rPr lang="en-ZA" dirty="0" smtClean="0"/>
              <a:t>.</a:t>
            </a:r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 smtClean="0"/>
              <a:t>* pulp – die </a:t>
            </a:r>
            <a:r>
              <a:rPr lang="en-ZA" dirty="0" err="1" smtClean="0"/>
              <a:t>platgedrukte</a:t>
            </a:r>
            <a:r>
              <a:rPr lang="en-ZA" dirty="0" smtClean="0"/>
              <a:t> </a:t>
            </a:r>
            <a:r>
              <a:rPr lang="en-ZA" dirty="0" err="1" smtClean="0"/>
              <a:t>bome</a:t>
            </a:r>
            <a:endParaRPr lang="en-ZA" dirty="0" smtClean="0"/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word </a:t>
            </a:r>
            <a:r>
              <a:rPr lang="en-ZA" dirty="0" err="1" smtClean="0"/>
              <a:t>dan</a:t>
            </a:r>
            <a:r>
              <a:rPr lang="en-ZA" dirty="0" smtClean="0"/>
              <a:t> </a:t>
            </a:r>
            <a:r>
              <a:rPr lang="en-ZA" dirty="0" err="1" smtClean="0"/>
              <a:t>fyn</a:t>
            </a:r>
            <a:r>
              <a:rPr lang="en-ZA" dirty="0" smtClean="0"/>
              <a:t> </a:t>
            </a:r>
            <a:r>
              <a:rPr lang="en-ZA" dirty="0" err="1" smtClean="0"/>
              <a:t>gemaal</a:t>
            </a:r>
            <a:r>
              <a:rPr lang="en-ZA" dirty="0" smtClean="0"/>
              <a:t>.   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78" y="1080254"/>
            <a:ext cx="3009900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28" y="3789040"/>
            <a:ext cx="2743200" cy="263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* </a:t>
            </a:r>
            <a:r>
              <a:rPr lang="en-ZA" dirty="0" err="1" smtClean="0"/>
              <a:t>kletterend</a:t>
            </a:r>
            <a:r>
              <a:rPr lang="en-ZA" dirty="0" smtClean="0"/>
              <a:t> – </a:t>
            </a:r>
            <a:r>
              <a:rPr lang="en-ZA" dirty="0" err="1" smtClean="0"/>
              <a:t>botsende</a:t>
            </a:r>
            <a:r>
              <a:rPr lang="en-ZA" dirty="0" smtClean="0"/>
              <a:t> </a:t>
            </a:r>
            <a:r>
              <a:rPr lang="en-ZA" dirty="0" err="1" smtClean="0"/>
              <a:t>klank</a:t>
            </a:r>
            <a:r>
              <a:rPr lang="en-ZA" dirty="0" smtClean="0"/>
              <a:t> </a:t>
            </a:r>
            <a:r>
              <a:rPr lang="en-ZA" dirty="0"/>
              <a:t>(</a:t>
            </a:r>
            <a:r>
              <a:rPr lang="en-ZA" dirty="0" smtClean="0"/>
              <a:t>crashing sound)</a:t>
            </a:r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* </a:t>
            </a:r>
            <a:r>
              <a:rPr lang="en-ZA" dirty="0" err="1" smtClean="0"/>
              <a:t>tikmasjien</a:t>
            </a:r>
            <a:r>
              <a:rPr lang="en-ZA" dirty="0" smtClean="0"/>
              <a:t> – instrument wat</a:t>
            </a:r>
          </a:p>
          <a:p>
            <a:pPr marL="0" indent="0">
              <a:buNone/>
            </a:pPr>
            <a:r>
              <a:rPr lang="en-ZA" dirty="0" smtClean="0"/>
              <a:t>   </a:t>
            </a:r>
            <a:r>
              <a:rPr lang="en-ZA" dirty="0" err="1" smtClean="0"/>
              <a:t>mense</a:t>
            </a:r>
            <a:r>
              <a:rPr lang="en-ZA" dirty="0" smtClean="0"/>
              <a:t> </a:t>
            </a:r>
            <a:r>
              <a:rPr lang="en-ZA" dirty="0" err="1" smtClean="0"/>
              <a:t>voorheen</a:t>
            </a:r>
            <a:r>
              <a:rPr lang="en-ZA" dirty="0" smtClean="0"/>
              <a:t> </a:t>
            </a:r>
            <a:r>
              <a:rPr lang="en-ZA" dirty="0" err="1" smtClean="0"/>
              <a:t>gebruik</a:t>
            </a:r>
            <a:r>
              <a:rPr lang="en-ZA" dirty="0" smtClean="0"/>
              <a:t> het 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om </a:t>
            </a:r>
            <a:r>
              <a:rPr lang="en-ZA" dirty="0" err="1" smtClean="0"/>
              <a:t>te</a:t>
            </a:r>
            <a:r>
              <a:rPr lang="en-ZA" dirty="0" smtClean="0"/>
              <a:t> “</a:t>
            </a:r>
            <a:r>
              <a:rPr lang="en-ZA" dirty="0" err="1" smtClean="0"/>
              <a:t>skryf</a:t>
            </a:r>
            <a:r>
              <a:rPr lang="en-ZA" dirty="0" smtClean="0"/>
              <a:t>” – die </a:t>
            </a:r>
            <a:r>
              <a:rPr lang="en-ZA" dirty="0" err="1" smtClean="0"/>
              <a:t>voorganger</a:t>
            </a:r>
            <a:endParaRPr lang="en-ZA" dirty="0"/>
          </a:p>
          <a:p>
            <a:pPr marL="0" indent="0">
              <a:buNone/>
            </a:pPr>
            <a:r>
              <a:rPr lang="en-ZA" dirty="0" smtClean="0"/>
              <a:t>   van die </a:t>
            </a:r>
            <a:r>
              <a:rPr lang="en-ZA" dirty="0" err="1" smtClean="0"/>
              <a:t>rekenaar</a:t>
            </a:r>
            <a:r>
              <a:rPr lang="en-ZA" dirty="0" smtClean="0"/>
              <a:t>.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560872"/>
            <a:ext cx="4087417" cy="2297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0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841</Words>
  <Application>Microsoft Office PowerPoint</Application>
  <PresentationFormat>On-screen Show (4:3)</PresentationFormat>
  <Paragraphs>160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Titel : Palimpses deur Johann de Lange</vt:lpstr>
      <vt:lpstr>PowerPoint Presentation</vt:lpstr>
      <vt:lpstr>PowerPoint Presentation</vt:lpstr>
      <vt:lpstr>Uiterlike Bou</vt:lpstr>
      <vt:lpstr>Digvorm</vt:lpstr>
      <vt:lpstr>Woordverklaring 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Analise : Strofe 1 : Reëls 1 - 3</vt:lpstr>
      <vt:lpstr>Strofe 1 : Reëls 4 - 5</vt:lpstr>
      <vt:lpstr>Strofe 1 : Reëls 6 - 7</vt:lpstr>
      <vt:lpstr>Strofe 1 : Reël 8</vt:lpstr>
      <vt:lpstr>Strofe 1 : Verstegniese Aspekte</vt:lpstr>
      <vt:lpstr>Strofe 2 : Reël 9 - 10</vt:lpstr>
      <vt:lpstr>Strofe 2 : Reël 11 en 12</vt:lpstr>
      <vt:lpstr>Strofe 2 : Reël 13 - 14</vt:lpstr>
      <vt:lpstr>Strofe 2 : Verstegniese Aspekte</vt:lpstr>
      <vt:lpstr>Algemeen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Palimpses</dc:title>
  <dc:creator>Jonane Anthony</dc:creator>
  <cp:lastModifiedBy>CRONJE-E</cp:lastModifiedBy>
  <cp:revision>31</cp:revision>
  <dcterms:created xsi:type="dcterms:W3CDTF">2017-02-09T09:41:34Z</dcterms:created>
  <dcterms:modified xsi:type="dcterms:W3CDTF">2017-05-17T18:19:58Z</dcterms:modified>
</cp:coreProperties>
</file>