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9D573-ADD3-48D3-82F8-E9DC982CB6B4}" type="datetimeFigureOut">
              <a:rPr lang="en-ZA" smtClean="0"/>
              <a:t>2017/05/03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0EFB6-CC6C-4356-A740-6F7E533548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44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8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5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2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7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7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8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FB4E-6D8F-42F7-8284-73BA6B38508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821A-CE83-4E3E-B700-B5E11BE9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Pryslied</a:t>
            </a:r>
            <a:r>
              <a:rPr lang="en-US" dirty="0" smtClean="0"/>
              <a:t>  </a:t>
            </a:r>
            <a:r>
              <a:rPr lang="en-US" dirty="0" err="1" smtClean="0"/>
              <a:t>deur</a:t>
            </a:r>
            <a:r>
              <a:rPr lang="en-US" dirty="0" smtClean="0"/>
              <a:t>  </a:t>
            </a:r>
            <a:r>
              <a:rPr lang="en-US" dirty="0" err="1" smtClean="0"/>
              <a:t>Antjie</a:t>
            </a:r>
            <a:r>
              <a:rPr lang="en-US" dirty="0" smtClean="0"/>
              <a:t> </a:t>
            </a:r>
            <a:r>
              <a:rPr lang="en-US" dirty="0" err="1" smtClean="0"/>
              <a:t>Krog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Dit</a:t>
            </a:r>
            <a:r>
              <a:rPr lang="en-US" dirty="0" smtClean="0"/>
              <a:t> is ‘n </a:t>
            </a:r>
            <a:r>
              <a:rPr lang="en-US" dirty="0" err="1" smtClean="0"/>
              <a:t>tradisionele</a:t>
            </a:r>
            <a:r>
              <a:rPr lang="en-US" dirty="0" smtClean="0"/>
              <a:t> Wes-</a:t>
            </a:r>
            <a:r>
              <a:rPr lang="en-US" dirty="0" err="1" smtClean="0"/>
              <a:t>Afrika</a:t>
            </a:r>
            <a:r>
              <a:rPr lang="en-US" dirty="0" smtClean="0"/>
              <a:t>-</a:t>
            </a:r>
            <a:r>
              <a:rPr lang="en-US" dirty="0" err="1" smtClean="0"/>
              <a:t>kultuur</a:t>
            </a:r>
            <a:r>
              <a:rPr lang="en-US" dirty="0" smtClean="0"/>
              <a:t> </a:t>
            </a:r>
            <a:r>
              <a:rPr lang="en-US" dirty="0" err="1" smtClean="0"/>
              <a:t>gewoonte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Hier</a:t>
            </a:r>
            <a:r>
              <a:rPr lang="en-US" dirty="0" smtClean="0"/>
              <a:t> word die </a:t>
            </a:r>
            <a:r>
              <a:rPr lang="en-US" dirty="0" err="1" smtClean="0"/>
              <a:t>deugde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(good qualities) </a:t>
            </a:r>
            <a:r>
              <a:rPr lang="en-US" dirty="0" smtClean="0"/>
              <a:t>van ‘n </a:t>
            </a:r>
            <a:r>
              <a:rPr lang="en-US" dirty="0" err="1" smtClean="0"/>
              <a:t>persoon</a:t>
            </a:r>
            <a:r>
              <a:rPr lang="en-US" dirty="0" smtClean="0"/>
              <a:t> </a:t>
            </a:r>
            <a:r>
              <a:rPr lang="en-US" dirty="0" err="1" smtClean="0"/>
              <a:t>besing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persoon</a:t>
            </a:r>
            <a:r>
              <a:rPr lang="en-US" dirty="0" smtClean="0"/>
              <a:t> </a:t>
            </a:r>
            <a:r>
              <a:rPr lang="en-US" dirty="0" err="1" smtClean="0"/>
              <a:t>vir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die </a:t>
            </a:r>
            <a:r>
              <a:rPr lang="en-US" dirty="0" err="1" smtClean="0"/>
              <a:t>pryslied</a:t>
            </a:r>
            <a:r>
              <a:rPr lang="en-US" dirty="0" smtClean="0"/>
              <a:t> </a:t>
            </a:r>
            <a:r>
              <a:rPr lang="en-US" dirty="0" err="1" smtClean="0"/>
              <a:t>gedoen</a:t>
            </a:r>
            <a:r>
              <a:rPr lang="en-US" dirty="0" smtClean="0"/>
              <a:t> word, word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vereer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Dit</a:t>
            </a:r>
            <a:r>
              <a:rPr lang="en-US" dirty="0" smtClean="0"/>
              <a:t> word </a:t>
            </a:r>
            <a:r>
              <a:rPr lang="en-US" dirty="0" err="1" smtClean="0"/>
              <a:t>gewoonlik</a:t>
            </a:r>
            <a:r>
              <a:rPr lang="en-US" dirty="0" smtClean="0"/>
              <a:t> </a:t>
            </a:r>
            <a:r>
              <a:rPr lang="en-US" dirty="0" err="1" smtClean="0"/>
              <a:t>gedoen</a:t>
            </a:r>
            <a:r>
              <a:rPr lang="en-US" dirty="0" smtClean="0"/>
              <a:t> </a:t>
            </a:r>
            <a:r>
              <a:rPr lang="en-US" dirty="0" err="1" smtClean="0"/>
              <a:t>tydens</a:t>
            </a:r>
            <a:r>
              <a:rPr lang="en-US" dirty="0" smtClean="0"/>
              <a:t> </a:t>
            </a:r>
            <a:r>
              <a:rPr lang="en-US" dirty="0" err="1" smtClean="0"/>
              <a:t>begrafnisse</a:t>
            </a:r>
            <a:r>
              <a:rPr lang="en-US" dirty="0" smtClean="0"/>
              <a:t> of </a:t>
            </a:r>
            <a:r>
              <a:rPr lang="en-US" dirty="0" err="1" smtClean="0"/>
              <a:t>belangrike</a:t>
            </a:r>
            <a:r>
              <a:rPr lang="en-US" dirty="0" smtClean="0"/>
              <a:t> </a:t>
            </a:r>
            <a:r>
              <a:rPr lang="en-US" dirty="0" err="1" smtClean="0"/>
              <a:t>gebeurtenisse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17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‘n </a:t>
            </a:r>
            <a:r>
              <a:rPr lang="en-US" dirty="0" err="1" smtClean="0"/>
              <a:t>klein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swart </a:t>
            </a:r>
            <a:r>
              <a:rPr lang="en-US" b="1" dirty="0" err="1" smtClean="0">
                <a:solidFill>
                  <a:srgbClr val="FF0000"/>
                </a:solidFill>
              </a:rPr>
              <a:t>ster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priem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bolip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>
                <a:solidFill>
                  <a:srgbClr val="00B050"/>
                </a:solidFill>
              </a:rPr>
              <a:t>ons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prys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hom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/>
              <a:t>hy</a:t>
            </a:r>
            <a:r>
              <a:rPr lang="en-US" b="1" dirty="0" smtClean="0"/>
              <a:t> </a:t>
            </a:r>
            <a:r>
              <a:rPr lang="en-US" b="1" dirty="0" err="1" smtClean="0"/>
              <a:t>wat</a:t>
            </a:r>
            <a:r>
              <a:rPr lang="en-US" b="1" dirty="0" smtClean="0"/>
              <a:t> </a:t>
            </a:r>
            <a:r>
              <a:rPr lang="en-US" b="1" dirty="0" err="1" smtClean="0"/>
              <a:t>nie</a:t>
            </a:r>
            <a:r>
              <a:rPr lang="en-US" b="1" dirty="0" smtClean="0"/>
              <a:t> </a:t>
            </a:r>
            <a:r>
              <a:rPr lang="en-US" b="1" u="sng" dirty="0" smtClean="0"/>
              <a:t>lag en </a:t>
            </a:r>
            <a:r>
              <a:rPr lang="en-US" b="1" u="sng" dirty="0" err="1" smtClean="0"/>
              <a:t>huil</a:t>
            </a:r>
            <a:r>
              <a:rPr lang="en-US" b="1" u="sng" dirty="0" smtClean="0"/>
              <a:t> </a:t>
            </a:r>
            <a:r>
              <a:rPr lang="en-US" b="1" dirty="0" err="1" smtClean="0"/>
              <a:t>nie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Eerste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ratelaar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van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Umkhonto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we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Sizwe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 descr="E:\Gedigte PowerPoints\Pryslied\them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27" y="228600"/>
            <a:ext cx="21050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838200"/>
            <a:ext cx="5943600" cy="1924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Hier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volg</a:t>
            </a:r>
            <a:r>
              <a:rPr lang="en-US" sz="2400" b="1" dirty="0" smtClean="0">
                <a:solidFill>
                  <a:srgbClr val="FF0000"/>
                </a:solidFill>
              </a:rPr>
              <a:t> ‘n </a:t>
            </a:r>
            <a:r>
              <a:rPr lang="en-US" sz="2400" b="1" dirty="0" err="1" smtClean="0">
                <a:solidFill>
                  <a:srgbClr val="FF0000"/>
                </a:solidFill>
              </a:rPr>
              <a:t>beskrywing</a:t>
            </a:r>
            <a:r>
              <a:rPr lang="en-US" sz="2400" b="1" dirty="0" smtClean="0">
                <a:solidFill>
                  <a:srgbClr val="FF0000"/>
                </a:solidFill>
              </a:rPr>
              <a:t> van Mandela. Op </a:t>
            </a:r>
            <a:r>
              <a:rPr lang="en-US" sz="2400" b="1" dirty="0" err="1" smtClean="0">
                <a:solidFill>
                  <a:srgbClr val="FF0000"/>
                </a:solidFill>
              </a:rPr>
              <a:t>sy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bolip</a:t>
            </a:r>
            <a:r>
              <a:rPr lang="en-US" sz="2400" b="1" dirty="0" smtClean="0">
                <a:solidFill>
                  <a:srgbClr val="FF0000"/>
                </a:solidFill>
              </a:rPr>
              <a:t> is </a:t>
            </a:r>
            <a:r>
              <a:rPr lang="en-US" sz="2400" b="1" dirty="0" err="1" smtClean="0">
                <a:solidFill>
                  <a:srgbClr val="FF0000"/>
                </a:solidFill>
              </a:rPr>
              <a:t>daar</a:t>
            </a:r>
            <a:r>
              <a:rPr lang="en-US" sz="2400" b="1" dirty="0" smtClean="0">
                <a:solidFill>
                  <a:srgbClr val="FF0000"/>
                </a:solidFill>
              </a:rPr>
              <a:t> ‘n </a:t>
            </a:r>
            <a:r>
              <a:rPr lang="en-US" sz="2400" b="1" dirty="0" err="1" smtClean="0">
                <a:solidFill>
                  <a:srgbClr val="FF0000"/>
                </a:solidFill>
              </a:rPr>
              <a:t>pikswart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moesie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Dit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staan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uit</a:t>
            </a:r>
            <a:r>
              <a:rPr lang="en-US" sz="2400" b="1" dirty="0" smtClean="0">
                <a:solidFill>
                  <a:srgbClr val="FF0000"/>
                </a:solidFill>
              </a:rPr>
              <a:t>. “swart </a:t>
            </a:r>
            <a:r>
              <a:rPr lang="en-US" sz="2400" b="1" dirty="0" err="1" smtClean="0">
                <a:solidFill>
                  <a:srgbClr val="FF0000"/>
                </a:solidFill>
              </a:rPr>
              <a:t>ster</a:t>
            </a:r>
            <a:r>
              <a:rPr lang="en-US" sz="2400" b="1" dirty="0" smtClean="0">
                <a:solidFill>
                  <a:srgbClr val="FF0000"/>
                </a:solidFill>
              </a:rPr>
              <a:t>” </a:t>
            </a:r>
            <a:r>
              <a:rPr lang="en-US" sz="2400" b="1" dirty="0" err="1" smtClean="0">
                <a:solidFill>
                  <a:srgbClr val="FF0000"/>
                </a:solidFill>
              </a:rPr>
              <a:t>verwys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na</a:t>
            </a:r>
            <a:r>
              <a:rPr lang="en-US" sz="2400" b="1" dirty="0" smtClean="0">
                <a:solidFill>
                  <a:srgbClr val="FF0000"/>
                </a:solidFill>
              </a:rPr>
              <a:t> die </a:t>
            </a:r>
            <a:r>
              <a:rPr lang="en-US" sz="2400" b="1" dirty="0" err="1" smtClean="0">
                <a:solidFill>
                  <a:srgbClr val="FF0000"/>
                </a:solidFill>
              </a:rPr>
              <a:t>moesie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Dit</a:t>
            </a:r>
            <a:r>
              <a:rPr lang="en-US" sz="2400" b="1" dirty="0" smtClean="0">
                <a:solidFill>
                  <a:srgbClr val="FF0000"/>
                </a:solidFill>
              </a:rPr>
              <a:t> is </a:t>
            </a:r>
            <a:r>
              <a:rPr lang="en-US" sz="2400" b="1" dirty="0" err="1" smtClean="0">
                <a:solidFill>
                  <a:srgbClr val="FF0000"/>
                </a:solidFill>
              </a:rPr>
              <a:t>dus</a:t>
            </a:r>
            <a:r>
              <a:rPr lang="en-US" sz="2400" b="1" dirty="0" smtClean="0">
                <a:solidFill>
                  <a:srgbClr val="FF0000"/>
                </a:solidFill>
              </a:rPr>
              <a:t> ‘n </a:t>
            </a:r>
            <a:r>
              <a:rPr lang="en-US" sz="2400" b="1" dirty="0" err="1" smtClean="0">
                <a:solidFill>
                  <a:srgbClr val="FF0000"/>
                </a:solidFill>
              </a:rPr>
              <a:t>metafoor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457200"/>
            <a:ext cx="4564639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04800" y="2971800"/>
            <a:ext cx="815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Ons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b="1" dirty="0" err="1" smtClean="0">
                <a:solidFill>
                  <a:srgbClr val="00B050"/>
                </a:solidFill>
              </a:rPr>
              <a:t>alle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Suid</a:t>
            </a:r>
            <a:r>
              <a:rPr lang="en-US" b="1" dirty="0" smtClean="0">
                <a:solidFill>
                  <a:srgbClr val="00B050"/>
                </a:solidFill>
              </a:rPr>
              <a:t>-Afrikaners </a:t>
            </a:r>
            <a:r>
              <a:rPr lang="en-US" dirty="0" smtClean="0">
                <a:solidFill>
                  <a:schemeClr val="tx1"/>
                </a:solidFill>
              </a:rPr>
              <a:t>en </a:t>
            </a:r>
            <a:r>
              <a:rPr lang="en-US" dirty="0" err="1" smtClean="0">
                <a:solidFill>
                  <a:schemeClr val="tx1"/>
                </a:solidFill>
              </a:rPr>
              <a:t>hom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smtClean="0">
                <a:solidFill>
                  <a:srgbClr val="002060"/>
                </a:solidFill>
              </a:rPr>
              <a:t>Nelson Mandela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Suid</a:t>
            </a:r>
            <a:r>
              <a:rPr lang="en-US" dirty="0" smtClean="0">
                <a:solidFill>
                  <a:schemeClr val="tx1"/>
                </a:solidFill>
              </a:rPr>
              <a:t>-Afrikaners bring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hulde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Nelson Mandela.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733800"/>
            <a:ext cx="3407352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Nelson Mandela </a:t>
            </a:r>
            <a:r>
              <a:rPr lang="en-US" sz="2400" b="1" dirty="0" err="1" smtClean="0">
                <a:solidFill>
                  <a:schemeClr val="tx1"/>
                </a:solidFill>
              </a:rPr>
              <a:t>wys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nie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baie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emosies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nie.</a:t>
            </a:r>
            <a:r>
              <a:rPr lang="en-US" sz="2400" b="1" dirty="0" err="1" smtClean="0"/>
              <a:t>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2000" y="3238500"/>
            <a:ext cx="10668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00200" y="35052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743200" y="35052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41529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200" y="5410200"/>
            <a:ext cx="86106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Mandela was die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eerste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ontleder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van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gedagtes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gevoelens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ervarings</a:t>
            </a:r>
            <a:r>
              <a:rPr lang="en-US" sz="2400" dirty="0" smtClean="0">
                <a:solidFill>
                  <a:schemeClr val="tx1"/>
                </a:solidFill>
              </a:rPr>
              <a:t> van </a:t>
            </a:r>
            <a:r>
              <a:rPr lang="en-US" sz="2400" dirty="0" err="1" smtClean="0">
                <a:solidFill>
                  <a:schemeClr val="tx1"/>
                </a:solidFill>
              </a:rPr>
              <a:t>Umkhonto</a:t>
            </a:r>
            <a:r>
              <a:rPr lang="en-US" sz="2400" dirty="0" smtClean="0">
                <a:solidFill>
                  <a:schemeClr val="tx1"/>
                </a:solidFill>
              </a:rPr>
              <a:t> we </a:t>
            </a:r>
            <a:r>
              <a:rPr lang="en-US" sz="2400" dirty="0" err="1" smtClean="0">
                <a:solidFill>
                  <a:schemeClr val="tx1"/>
                </a:solidFill>
              </a:rPr>
              <a:t>Sizwe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die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gewapende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afdeling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van die ANC</a:t>
            </a:r>
            <a:r>
              <a:rPr lang="en-US" sz="2400" dirty="0" smtClean="0">
                <a:solidFill>
                  <a:schemeClr val="tx1"/>
                </a:solidFill>
              </a:rPr>
              <a:t>. Mandela was </a:t>
            </a:r>
            <a:r>
              <a:rPr lang="en-US" sz="2400" dirty="0" err="1" smtClean="0">
                <a:solidFill>
                  <a:schemeClr val="tx1"/>
                </a:solidFill>
              </a:rPr>
              <a:t>ook</a:t>
            </a:r>
            <a:r>
              <a:rPr lang="en-US" sz="2400" dirty="0" smtClean="0">
                <a:solidFill>
                  <a:schemeClr val="tx1"/>
                </a:solidFill>
              </a:rPr>
              <a:t> die </a:t>
            </a:r>
            <a:r>
              <a:rPr lang="en-US" sz="2400" dirty="0" err="1" smtClean="0">
                <a:solidFill>
                  <a:schemeClr val="tx1"/>
                </a:solidFill>
              </a:rPr>
              <a:t>mede-stigter</a:t>
            </a:r>
            <a:r>
              <a:rPr lang="en-US" sz="2400" dirty="0" smtClean="0">
                <a:solidFill>
                  <a:schemeClr val="tx1"/>
                </a:solidFill>
              </a:rPr>
              <a:t> van </a:t>
            </a:r>
            <a:r>
              <a:rPr lang="en-US" sz="2400" dirty="0" err="1" smtClean="0">
                <a:solidFill>
                  <a:schemeClr val="tx1"/>
                </a:solidFill>
              </a:rPr>
              <a:t>Umkhonto</a:t>
            </a:r>
            <a:r>
              <a:rPr lang="en-US" sz="2400" dirty="0" smtClean="0">
                <a:solidFill>
                  <a:schemeClr val="tx1"/>
                </a:solidFill>
              </a:rPr>
              <a:t> we </a:t>
            </a:r>
            <a:r>
              <a:rPr lang="en-US" sz="2400" dirty="0" err="1" smtClean="0">
                <a:solidFill>
                  <a:schemeClr val="tx1"/>
                </a:solidFill>
              </a:rPr>
              <a:t>Sizwe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7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wart pimpernel</a:t>
            </a: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err="1" smtClean="0"/>
              <a:t>Hy</a:t>
            </a:r>
            <a:r>
              <a:rPr lang="en-US" b="1" dirty="0" smtClean="0"/>
              <a:t> </a:t>
            </a:r>
            <a:r>
              <a:rPr lang="en-US" b="1" dirty="0" err="1" smtClean="0"/>
              <a:t>wat</a:t>
            </a:r>
            <a:r>
              <a:rPr lang="en-US" b="1" dirty="0" smtClean="0"/>
              <a:t> </a:t>
            </a:r>
            <a:r>
              <a:rPr lang="en-US" b="1" dirty="0" err="1" smtClean="0"/>
              <a:t>nie</a:t>
            </a:r>
            <a:r>
              <a:rPr lang="en-US" b="1" dirty="0" smtClean="0"/>
              <a:t> lag </a:t>
            </a:r>
            <a:r>
              <a:rPr lang="en-US" b="1" dirty="0" err="1" smtClean="0"/>
              <a:t>nie</a:t>
            </a:r>
            <a:r>
              <a:rPr lang="en-US" b="1" dirty="0" smtClean="0"/>
              <a:t> en </a:t>
            </a:r>
            <a:r>
              <a:rPr lang="en-US" b="1" dirty="0" err="1" smtClean="0"/>
              <a:t>ook</a:t>
            </a:r>
            <a:r>
              <a:rPr lang="en-US" b="1" dirty="0" smtClean="0"/>
              <a:t> </a:t>
            </a:r>
            <a:r>
              <a:rPr lang="en-US" b="1" dirty="0" err="1" smtClean="0"/>
              <a:t>nie</a:t>
            </a:r>
            <a:r>
              <a:rPr lang="en-US" b="1" dirty="0" smtClean="0"/>
              <a:t> </a:t>
            </a:r>
            <a:r>
              <a:rPr lang="en-US" b="1" dirty="0" err="1" smtClean="0"/>
              <a:t>huil</a:t>
            </a:r>
            <a:r>
              <a:rPr lang="en-US" b="1" dirty="0" smtClean="0"/>
              <a:t> </a:t>
            </a:r>
            <a:r>
              <a:rPr lang="en-US" b="1" dirty="0" err="1" smtClean="0"/>
              <a:t>nie</a:t>
            </a:r>
            <a:endParaRPr lang="en-US" b="1" dirty="0" smtClean="0"/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E:\Gedigte PowerPoints\Pryslied\mand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82957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8600" y="762000"/>
            <a:ext cx="86868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Vir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15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maande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was Nelson Mandela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bo-aan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die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apartheidspolisie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lys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van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mense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wat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hulle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die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graagste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wil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vang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Die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polisie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het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gereeld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klopjagte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op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plekke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gedoen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waar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Mandela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uitgehang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het, maar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hy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het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hulle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altyd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ontwyk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Vandaar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die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naam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: swart pimpernel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191000"/>
            <a:ext cx="8382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Weer</a:t>
            </a:r>
            <a:r>
              <a:rPr lang="en-US" sz="2400" dirty="0" smtClean="0">
                <a:solidFill>
                  <a:schemeClr val="tx1"/>
                </a:solidFill>
              </a:rPr>
              <a:t> die </a:t>
            </a:r>
            <a:r>
              <a:rPr lang="en-US" sz="2400" dirty="0" err="1" smtClean="0">
                <a:solidFill>
                  <a:schemeClr val="tx1"/>
                </a:solidFill>
              </a:rPr>
              <a:t>verwysing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die </a:t>
            </a:r>
            <a:r>
              <a:rPr lang="en-US" sz="2400" dirty="0" err="1" smtClean="0">
                <a:solidFill>
                  <a:schemeClr val="tx1"/>
                </a:solidFill>
              </a:rPr>
              <a:t>feit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dat</a:t>
            </a:r>
            <a:r>
              <a:rPr lang="en-US" sz="2400" dirty="0" smtClean="0">
                <a:solidFill>
                  <a:schemeClr val="tx1"/>
                </a:solidFill>
              </a:rPr>
              <a:t> Nelson Mandela </a:t>
            </a:r>
            <a:r>
              <a:rPr lang="en-US" sz="2400" dirty="0" err="1" smtClean="0">
                <a:solidFill>
                  <a:schemeClr val="tx1"/>
                </a:solidFill>
              </a:rPr>
              <a:t>nie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eintlik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gevoelens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wys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nie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Dit</a:t>
            </a:r>
            <a:r>
              <a:rPr lang="en-US" sz="2400" dirty="0" smtClean="0">
                <a:solidFill>
                  <a:schemeClr val="tx1"/>
                </a:solidFill>
              </a:rPr>
              <a:t> word </a:t>
            </a:r>
            <a:r>
              <a:rPr lang="en-US" sz="2400" dirty="0" err="1" smtClean="0">
                <a:solidFill>
                  <a:schemeClr val="tx1"/>
                </a:solidFill>
              </a:rPr>
              <a:t>herhaal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om</a:t>
            </a:r>
            <a:r>
              <a:rPr lang="en-US" sz="2400" dirty="0" smtClean="0">
                <a:solidFill>
                  <a:schemeClr val="tx1"/>
                </a:solidFill>
              </a:rPr>
              <a:t> die </a:t>
            </a:r>
            <a:r>
              <a:rPr lang="en-US" sz="2400" dirty="0" err="1" smtClean="0">
                <a:solidFill>
                  <a:schemeClr val="tx1"/>
                </a:solidFill>
              </a:rPr>
              <a:t>idee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beklemtoon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1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b="1" dirty="0" smtClean="0">
                <a:solidFill>
                  <a:srgbClr val="00B050"/>
                </a:solidFill>
              </a:rPr>
              <a:t>By die </a:t>
            </a:r>
            <a:r>
              <a:rPr lang="en-US" sz="2400" b="1" dirty="0" err="1" smtClean="0">
                <a:solidFill>
                  <a:srgbClr val="00B050"/>
                </a:solidFill>
              </a:rPr>
              <a:t>Unie-gebou</a:t>
            </a:r>
            <a:r>
              <a:rPr lang="en-US" sz="2400" b="1" dirty="0" smtClean="0">
                <a:solidFill>
                  <a:srgbClr val="00B05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Nelson R. Mandela   </a:t>
            </a:r>
            <a:r>
              <a:rPr lang="en-US" sz="2400" b="1" dirty="0" smtClean="0">
                <a:solidFill>
                  <a:srgbClr val="7030A0"/>
                </a:solidFill>
              </a:rPr>
              <a:t>dui </a:t>
            </a:r>
            <a:r>
              <a:rPr lang="en-US" sz="2400" b="1" dirty="0" err="1" smtClean="0">
                <a:solidFill>
                  <a:srgbClr val="7030A0"/>
                </a:solidFill>
              </a:rPr>
              <a:t>tyd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aan</a:t>
            </a:r>
            <a:r>
              <a:rPr lang="en-US" sz="2400" b="1" dirty="0" smtClean="0">
                <a:solidFill>
                  <a:srgbClr val="7030A0"/>
                </a:solidFill>
              </a:rPr>
              <a:t> – histories 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hier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nou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ons</a:t>
            </a:r>
            <a:r>
              <a:rPr lang="en-US" b="1" dirty="0" smtClean="0">
                <a:solidFill>
                  <a:srgbClr val="C00000"/>
                </a:solidFill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</a:rPr>
              <a:t>Mense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wat</a:t>
            </a:r>
            <a:r>
              <a:rPr lang="en-US" sz="2400" b="1" dirty="0" smtClean="0">
                <a:solidFill>
                  <a:srgbClr val="C00000"/>
                </a:solidFill>
              </a:rPr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Unie</a:t>
            </a:r>
            <a:r>
              <a:rPr lang="en-US" sz="2400" b="1" dirty="0" smtClean="0">
                <a:solidFill>
                  <a:srgbClr val="C00000"/>
                </a:solidFill>
              </a:rPr>
              <a:t>-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					       is </a:t>
            </a:r>
            <a:r>
              <a:rPr lang="en-US" sz="2400" b="1" dirty="0" err="1" smtClean="0">
                <a:solidFill>
                  <a:srgbClr val="C00000"/>
                </a:solidFill>
              </a:rPr>
              <a:t>om</a:t>
            </a:r>
            <a:r>
              <a:rPr lang="en-US" sz="2400" b="1" dirty="0" smtClean="0">
                <a:solidFill>
                  <a:srgbClr val="C00000"/>
                </a:solidFill>
              </a:rPr>
              <a:t> Mandela </a:t>
            </a:r>
            <a:r>
              <a:rPr lang="en-US" sz="2400" b="1" dirty="0" err="1" smtClean="0">
                <a:solidFill>
                  <a:srgbClr val="C00000"/>
                </a:solidFill>
              </a:rPr>
              <a:t>te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sien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/>
              <a:t>Nelson </a:t>
            </a:r>
            <a:r>
              <a:rPr lang="en-US" dirty="0" err="1" smtClean="0"/>
              <a:t>Rolihlahla</a:t>
            </a:r>
            <a:r>
              <a:rPr lang="en-US" dirty="0" smtClean="0"/>
              <a:t> Mandela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b="1" dirty="0" err="1" smtClean="0">
                <a:solidFill>
                  <a:srgbClr val="002060"/>
                </a:solidFill>
              </a:rPr>
              <a:t>Getrokke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tak</a:t>
            </a:r>
            <a:r>
              <a:rPr lang="en-US" b="1" dirty="0" smtClean="0">
                <a:solidFill>
                  <a:srgbClr val="002060"/>
                </a:solidFill>
              </a:rPr>
              <a:t> van lank </a:t>
            </a:r>
            <a:r>
              <a:rPr lang="en-US" b="1" dirty="0" err="1" smtClean="0">
                <a:solidFill>
                  <a:srgbClr val="002060"/>
                </a:solidFill>
              </a:rPr>
              <a:t>gelede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die </a:t>
            </a:r>
            <a:r>
              <a:rPr lang="en-US" b="1" dirty="0" err="1" smtClean="0">
                <a:solidFill>
                  <a:srgbClr val="002060"/>
                </a:solidFill>
              </a:rPr>
              <a:t>sleepsel</a:t>
            </a:r>
            <a:r>
              <a:rPr lang="en-US" b="1" dirty="0" smtClean="0">
                <a:solidFill>
                  <a:srgbClr val="002060"/>
                </a:solidFill>
              </a:rPr>
              <a:t> van </a:t>
            </a:r>
            <a:r>
              <a:rPr lang="en-US" b="1" dirty="0" err="1" smtClean="0">
                <a:solidFill>
                  <a:srgbClr val="002060"/>
                </a:solidFill>
              </a:rPr>
              <a:t>sy</a:t>
            </a:r>
            <a:r>
              <a:rPr lang="en-US" b="1" dirty="0" smtClean="0">
                <a:solidFill>
                  <a:srgbClr val="002060"/>
                </a:solidFill>
              </a:rPr>
              <a:t> blare </a:t>
            </a:r>
            <a:r>
              <a:rPr lang="en-US" b="1" dirty="0" err="1" smtClean="0">
                <a:solidFill>
                  <a:srgbClr val="002060"/>
                </a:solidFill>
              </a:rPr>
              <a:t>lê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wyd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62000" y="10668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14600" y="10668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62400" y="10668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38800" y="1524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676400" y="1714500"/>
            <a:ext cx="68580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E:\Gedigte PowerPoints\Pryslied\them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421" y="2514600"/>
            <a:ext cx="18002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4991100" y="2514600"/>
            <a:ext cx="1943100" cy="928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00" y="4991100"/>
            <a:ext cx="6477000" cy="1638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Hier</a:t>
            </a:r>
            <a:r>
              <a:rPr lang="en-US" sz="2400" b="1" dirty="0" smtClean="0">
                <a:solidFill>
                  <a:srgbClr val="002060"/>
                </a:solidFill>
              </a:rPr>
              <a:t> word </a:t>
            </a:r>
            <a:r>
              <a:rPr lang="en-US" sz="2400" b="1" dirty="0" err="1" smtClean="0">
                <a:solidFill>
                  <a:srgbClr val="002060"/>
                </a:solidFill>
              </a:rPr>
              <a:t>metafories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na</a:t>
            </a:r>
            <a:r>
              <a:rPr lang="en-US" sz="2400" b="1" dirty="0" smtClean="0">
                <a:solidFill>
                  <a:srgbClr val="002060"/>
                </a:solidFill>
              </a:rPr>
              <a:t> Nelson Mandela </a:t>
            </a:r>
            <a:r>
              <a:rPr lang="en-US" sz="2400" b="1" dirty="0" err="1" smtClean="0">
                <a:solidFill>
                  <a:srgbClr val="002060"/>
                </a:solidFill>
              </a:rPr>
              <a:t>verwys</a:t>
            </a:r>
            <a:r>
              <a:rPr lang="en-US" sz="2400" b="1" dirty="0" smtClean="0">
                <a:solidFill>
                  <a:srgbClr val="002060"/>
                </a:solidFill>
              </a:rPr>
              <a:t> as die “</a:t>
            </a:r>
            <a:r>
              <a:rPr lang="en-US" sz="2400" b="1" dirty="0" err="1" smtClean="0">
                <a:solidFill>
                  <a:srgbClr val="002060"/>
                </a:solidFill>
              </a:rPr>
              <a:t>getrokke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tak</a:t>
            </a:r>
            <a:r>
              <a:rPr lang="en-US" sz="2400" b="1" dirty="0" smtClean="0">
                <a:solidFill>
                  <a:srgbClr val="002060"/>
                </a:solidFill>
              </a:rPr>
              <a:t>”. </a:t>
            </a:r>
            <a:r>
              <a:rPr lang="en-US" sz="2400" b="1" dirty="0" err="1" smtClean="0">
                <a:solidFill>
                  <a:srgbClr val="002060"/>
                </a:solidFill>
              </a:rPr>
              <a:t>Dit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beteken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dat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hy</a:t>
            </a:r>
            <a:r>
              <a:rPr lang="en-US" sz="2400" b="1" dirty="0" smtClean="0">
                <a:solidFill>
                  <a:srgbClr val="002060"/>
                </a:solidFill>
              </a:rPr>
              <a:t> in die </a:t>
            </a:r>
            <a:r>
              <a:rPr lang="en-US" sz="2400" b="1" dirty="0" err="1" smtClean="0">
                <a:solidFill>
                  <a:srgbClr val="002060"/>
                </a:solidFill>
              </a:rPr>
              <a:t>verlede</a:t>
            </a:r>
            <a:r>
              <a:rPr lang="en-US" sz="2400" b="1" dirty="0" smtClean="0">
                <a:solidFill>
                  <a:srgbClr val="002060"/>
                </a:solidFill>
              </a:rPr>
              <a:t> met </a:t>
            </a:r>
            <a:r>
              <a:rPr lang="en-US" sz="2400" b="1" dirty="0" err="1" smtClean="0">
                <a:solidFill>
                  <a:srgbClr val="002060"/>
                </a:solidFill>
              </a:rPr>
              <a:t>baie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mense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kontak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gemaak</a:t>
            </a:r>
            <a:r>
              <a:rPr lang="en-US" sz="2400" b="1" dirty="0" smtClean="0">
                <a:solidFill>
                  <a:srgbClr val="002060"/>
                </a:solidFill>
              </a:rPr>
              <a:t> het – </a:t>
            </a:r>
            <a:r>
              <a:rPr lang="en-US" sz="2400" b="1" dirty="0" err="1" smtClean="0">
                <a:solidFill>
                  <a:srgbClr val="002060"/>
                </a:solidFill>
              </a:rPr>
              <a:t>oor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jare</a:t>
            </a:r>
            <a:r>
              <a:rPr lang="en-US" sz="2400" b="1" dirty="0" smtClean="0">
                <a:solidFill>
                  <a:srgbClr val="002060"/>
                </a:solidFill>
              </a:rPr>
              <a:t> ‘n wye </a:t>
            </a:r>
            <a:r>
              <a:rPr lang="en-US" sz="2400" b="1" dirty="0" err="1" smtClean="0">
                <a:solidFill>
                  <a:srgbClr val="002060"/>
                </a:solidFill>
              </a:rPr>
              <a:t>netwerk</a:t>
            </a:r>
            <a:r>
              <a:rPr lang="en-US" sz="2400" b="1" dirty="0" smtClean="0">
                <a:solidFill>
                  <a:srgbClr val="002060"/>
                </a:solidFill>
              </a:rPr>
              <a:t> van </a:t>
            </a:r>
            <a:r>
              <a:rPr lang="en-US" sz="2400" b="1" dirty="0" err="1" smtClean="0">
                <a:solidFill>
                  <a:srgbClr val="002060"/>
                </a:solidFill>
              </a:rPr>
              <a:t>kontakte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opgebou</a:t>
            </a:r>
            <a:r>
              <a:rPr lang="en-US" sz="2400" b="1" dirty="0" smtClean="0">
                <a:solidFill>
                  <a:srgbClr val="002060"/>
                </a:solidFill>
              </a:rPr>
              <a:t> het.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H="1" flipV="1">
            <a:off x="2743200" y="4495800"/>
            <a:ext cx="95250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512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legendaries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opspoorder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van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harte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err="1"/>
              <a:t>h</a:t>
            </a:r>
            <a:r>
              <a:rPr lang="en-US" b="1" dirty="0" err="1" smtClean="0"/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maak</a:t>
            </a:r>
            <a:r>
              <a:rPr lang="en-US" b="1" dirty="0" smtClean="0"/>
              <a:t> die </a:t>
            </a:r>
            <a:r>
              <a:rPr lang="en-US" b="1" dirty="0" err="1" smtClean="0"/>
              <a:t>pante</a:t>
            </a:r>
            <a:r>
              <a:rPr lang="en-US" b="1" dirty="0" smtClean="0"/>
              <a:t> </a:t>
            </a:r>
            <a:r>
              <a:rPr lang="en-US" b="1" dirty="0" err="1" smtClean="0"/>
              <a:t>bymekaar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van ‘n </a:t>
            </a:r>
            <a:r>
              <a:rPr lang="en-US" b="1" dirty="0" err="1" smtClean="0"/>
              <a:t>verskeurde</a:t>
            </a:r>
            <a:r>
              <a:rPr lang="en-US" b="1" dirty="0" smtClean="0"/>
              <a:t> land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* </a:t>
            </a:r>
            <a:r>
              <a:rPr lang="en-US" dirty="0" err="1"/>
              <a:t>h</a:t>
            </a:r>
            <a:r>
              <a:rPr lang="en-US" dirty="0" err="1" smtClean="0"/>
              <a:t>y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draai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ons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mekaar</a:t>
            </a:r>
            <a:r>
              <a:rPr lang="en-US" b="1" dirty="0" smtClean="0">
                <a:solidFill>
                  <a:srgbClr val="C00000"/>
                </a:solidFill>
              </a:rPr>
              <a:t> toe </a:t>
            </a:r>
            <a:r>
              <a:rPr lang="en-US" b="1" dirty="0" err="1" smtClean="0">
                <a:solidFill>
                  <a:srgbClr val="C00000"/>
                </a:solidFill>
              </a:rPr>
              <a:t>vir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mekaar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6858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Mandela is ‘n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legende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Suid-Afrika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Die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omgekeerde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woordorde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beklemtoon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die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feit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dat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legendaries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is. En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die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harte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van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mense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aanraak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–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spreek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tot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hulle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harte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10200" y="2514600"/>
            <a:ext cx="35814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Nelson Mandela het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daarin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geslaag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onmin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die land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neem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Deur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toedoen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Suid-Afrika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wat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voorheen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verdeeld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was,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verenig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038600"/>
            <a:ext cx="1981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391400" y="1524000"/>
            <a:ext cx="1219200" cy="609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3"/>
          </p:cNvCxnSpPr>
          <p:nvPr/>
        </p:nvCxnSpPr>
        <p:spPr>
          <a:xfrm flipH="1" flipV="1">
            <a:off x="7239000" y="10668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5334000"/>
            <a:ext cx="82296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Mandela het die </a:t>
            </a:r>
            <a:r>
              <a:rPr lang="en-US" sz="2400" b="1" dirty="0" err="1" smtClean="0">
                <a:solidFill>
                  <a:srgbClr val="C00000"/>
                </a:solidFill>
              </a:rPr>
              <a:t>Suid</a:t>
            </a:r>
            <a:r>
              <a:rPr lang="en-US" sz="2400" b="1" dirty="0" smtClean="0">
                <a:solidFill>
                  <a:srgbClr val="C00000"/>
                </a:solidFill>
              </a:rPr>
              <a:t>-Afrikaners </a:t>
            </a:r>
            <a:r>
              <a:rPr lang="en-US" sz="2400" b="1" dirty="0" err="1" smtClean="0">
                <a:solidFill>
                  <a:srgbClr val="C00000"/>
                </a:solidFill>
              </a:rPr>
              <a:t>nader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mekaar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laat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beweeg</a:t>
            </a:r>
            <a:r>
              <a:rPr lang="en-US" sz="2400" b="1" dirty="0" smtClean="0">
                <a:solidFill>
                  <a:srgbClr val="C00000"/>
                </a:solidFill>
              </a:rPr>
              <a:t> en </a:t>
            </a:r>
            <a:r>
              <a:rPr lang="en-US" sz="2400" b="1" dirty="0" err="1" smtClean="0">
                <a:solidFill>
                  <a:srgbClr val="C00000"/>
                </a:solidFill>
              </a:rPr>
              <a:t>hulle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ondersteun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nou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ook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mekaar</a:t>
            </a:r>
            <a:r>
              <a:rPr lang="en-US" sz="2400" b="1" dirty="0" smtClean="0">
                <a:solidFill>
                  <a:srgbClr val="C00000"/>
                </a:solidFill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</a:rPr>
              <a:t>staan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saam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>
            <a:stCxn id="12" idx="0"/>
          </p:cNvCxnSpPr>
          <p:nvPr/>
        </p:nvCxnSpPr>
        <p:spPr>
          <a:xfrm flipV="1">
            <a:off x="4648200" y="5181600"/>
            <a:ext cx="1905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88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hy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heelmaker</a:t>
            </a:r>
            <a:r>
              <a:rPr lang="en-US" dirty="0" smtClean="0"/>
              <a:t> van </a:t>
            </a:r>
            <a:r>
              <a:rPr lang="en-US" dirty="0" err="1" smtClean="0"/>
              <a:t>mense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hy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stig</a:t>
            </a:r>
            <a:r>
              <a:rPr lang="en-US" dirty="0" smtClean="0"/>
              <a:t> </a:t>
            </a:r>
            <a:r>
              <a:rPr lang="en-US" dirty="0" err="1" smtClean="0"/>
              <a:t>vrede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vrede</a:t>
            </a:r>
            <a:r>
              <a:rPr lang="en-US" dirty="0" smtClean="0"/>
              <a:t>, die </a:t>
            </a:r>
            <a:r>
              <a:rPr lang="en-US" b="1" dirty="0" smtClean="0"/>
              <a:t>ma</a:t>
            </a:r>
            <a:r>
              <a:rPr lang="en-US" dirty="0" smtClean="0"/>
              <a:t> van </a:t>
            </a:r>
            <a:r>
              <a:rPr lang="en-US" b="1" dirty="0" err="1" smtClean="0"/>
              <a:t>groot</a:t>
            </a:r>
            <a:r>
              <a:rPr lang="en-US" b="1" dirty="0" smtClean="0"/>
              <a:t> </a:t>
            </a:r>
            <a:r>
              <a:rPr lang="en-US" b="1" dirty="0" err="1" smtClean="0"/>
              <a:t>nasies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914400"/>
            <a:ext cx="51816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Mandela het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daarin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geslaag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om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die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Suid-Afrikaanse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bevolking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weer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EEN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te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maak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(heel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te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maak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Hulle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staan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nou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saam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as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een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nasie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00600" y="2057400"/>
            <a:ext cx="25146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3"/>
          </p:cNvCxnSpPr>
          <p:nvPr/>
        </p:nvCxnSpPr>
        <p:spPr>
          <a:xfrm flipH="1" flipV="1">
            <a:off x="5562600" y="16002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81400" y="3124200"/>
            <a:ext cx="5181600" cy="1676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Hy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het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vrede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Suid-Afrika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vir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alle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Suid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-Afrikaners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gebring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30382" y="5257800"/>
            <a:ext cx="68580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Nou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verduidelik</a:t>
            </a:r>
            <a:r>
              <a:rPr lang="en-US" sz="2400" b="1" dirty="0" smtClean="0">
                <a:solidFill>
                  <a:schemeClr val="tx1"/>
                </a:solidFill>
              </a:rPr>
              <a:t> die </a:t>
            </a:r>
            <a:r>
              <a:rPr lang="en-US" sz="2400" b="1" dirty="0" err="1" smtClean="0">
                <a:solidFill>
                  <a:schemeClr val="tx1"/>
                </a:solidFill>
              </a:rPr>
              <a:t>spreker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wat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vrede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eintlik</a:t>
            </a:r>
            <a:r>
              <a:rPr lang="en-US" sz="2400" b="1" dirty="0" smtClean="0">
                <a:solidFill>
                  <a:schemeClr val="tx1"/>
                </a:solidFill>
              </a:rPr>
              <a:t> is. </a:t>
            </a:r>
            <a:r>
              <a:rPr lang="en-US" sz="2400" b="1" dirty="0" err="1" smtClean="0">
                <a:solidFill>
                  <a:schemeClr val="tx1"/>
                </a:solidFill>
              </a:rPr>
              <a:t>Dit</a:t>
            </a:r>
            <a:r>
              <a:rPr lang="en-US" sz="2400" b="1" dirty="0" smtClean="0">
                <a:solidFill>
                  <a:schemeClr val="tx1"/>
                </a:solidFill>
              </a:rPr>
              <a:t> is die </a:t>
            </a:r>
            <a:r>
              <a:rPr lang="en-US" sz="2400" b="1" dirty="0" err="1" smtClean="0">
                <a:solidFill>
                  <a:schemeClr val="tx1"/>
                </a:solidFill>
              </a:rPr>
              <a:t>moeder</a:t>
            </a:r>
            <a:r>
              <a:rPr lang="en-US" sz="2400" b="1" dirty="0" smtClean="0">
                <a:solidFill>
                  <a:schemeClr val="tx1"/>
                </a:solidFill>
              </a:rPr>
              <a:t> van </a:t>
            </a:r>
            <a:r>
              <a:rPr lang="en-US" sz="2400" b="1" dirty="0" err="1" smtClean="0">
                <a:solidFill>
                  <a:schemeClr val="tx1"/>
                </a:solidFill>
              </a:rPr>
              <a:t>groot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nasies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Dit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beteken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groot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nasies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ekonomies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vooruitgaan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omdat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vrede</a:t>
            </a:r>
            <a:r>
              <a:rPr lang="en-US" sz="2400" b="1" dirty="0" smtClean="0">
                <a:solidFill>
                  <a:schemeClr val="tx1"/>
                </a:solidFill>
              </a:rPr>
              <a:t> in </a:t>
            </a:r>
            <a:r>
              <a:rPr lang="en-US" sz="2400" b="1" dirty="0" err="1" smtClean="0">
                <a:solidFill>
                  <a:schemeClr val="tx1"/>
                </a:solidFill>
              </a:rPr>
              <a:t>hulle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lande</a:t>
            </a:r>
            <a:r>
              <a:rPr lang="en-US" sz="2400" b="1" dirty="0" smtClean="0">
                <a:solidFill>
                  <a:schemeClr val="tx1"/>
                </a:solidFill>
              </a:rPr>
              <a:t> is.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67000" y="3810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2600" y="49530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46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Verstegniese</a:t>
            </a:r>
            <a:r>
              <a:rPr lang="en-US" dirty="0" smtClean="0"/>
              <a:t> </a:t>
            </a:r>
            <a:r>
              <a:rPr lang="en-US" dirty="0" err="1" smtClean="0"/>
              <a:t>Aspekte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Metafoor</a:t>
            </a:r>
            <a:r>
              <a:rPr lang="en-US" dirty="0" smtClean="0"/>
              <a:t> – “</a:t>
            </a:r>
            <a:r>
              <a:rPr lang="en-US" dirty="0" err="1" smtClean="0"/>
              <a:t>sankliphart</a:t>
            </a:r>
            <a:r>
              <a:rPr lang="en-US" dirty="0" smtClean="0"/>
              <a:t>”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verwys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die </a:t>
            </a:r>
            <a:r>
              <a:rPr lang="en-US" dirty="0" err="1" smtClean="0"/>
              <a:t>Unie-gebou</a:t>
            </a:r>
            <a:r>
              <a:rPr lang="en-US" dirty="0" smtClean="0"/>
              <a:t> in Pretoria. </a:t>
            </a:r>
            <a:r>
              <a:rPr lang="en-US" dirty="0" err="1" smtClean="0"/>
              <a:t>Dit</a:t>
            </a:r>
            <a:r>
              <a:rPr lang="en-US" dirty="0" smtClean="0"/>
              <a:t> is </a:t>
            </a:r>
            <a:r>
              <a:rPr lang="en-US" dirty="0" err="1" smtClean="0"/>
              <a:t>waar</a:t>
            </a:r>
            <a:r>
              <a:rPr lang="en-US" dirty="0" smtClean="0"/>
              <a:t> Mandela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</a:t>
            </a:r>
            <a:r>
              <a:rPr lang="en-US" dirty="0" err="1" smtClean="0"/>
              <a:t>toespraak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die </a:t>
            </a:r>
            <a:r>
              <a:rPr lang="en-US" dirty="0" err="1" smtClean="0"/>
              <a:t>parlementslede</a:t>
            </a:r>
            <a:r>
              <a:rPr lang="en-US" dirty="0" smtClean="0"/>
              <a:t> </a:t>
            </a:r>
            <a:r>
              <a:rPr lang="en-US" dirty="0" err="1" smtClean="0"/>
              <a:t>gelewer</a:t>
            </a:r>
            <a:r>
              <a:rPr lang="en-US" dirty="0" smtClean="0"/>
              <a:t> het.</a:t>
            </a:r>
          </a:p>
          <a:p>
            <a:endParaRPr lang="en-US" dirty="0"/>
          </a:p>
          <a:p>
            <a:r>
              <a:rPr lang="en-US" b="1" dirty="0" err="1" smtClean="0"/>
              <a:t>Alleenplasing</a:t>
            </a:r>
            <a:r>
              <a:rPr lang="en-US" dirty="0" smtClean="0"/>
              <a:t> van “</a:t>
            </a:r>
            <a:r>
              <a:rPr lang="en-US" dirty="0" err="1" smtClean="0"/>
              <a:t>vandag</a:t>
            </a:r>
            <a:r>
              <a:rPr lang="en-US" dirty="0" smtClean="0"/>
              <a:t>” </a:t>
            </a:r>
            <a:r>
              <a:rPr lang="en-US" dirty="0" err="1" smtClean="0"/>
              <a:t>laat</a:t>
            </a:r>
            <a:r>
              <a:rPr lang="en-US" dirty="0" smtClean="0"/>
              <a:t> die </a:t>
            </a:r>
            <a:r>
              <a:rPr lang="en-US" dirty="0" err="1" smtClean="0"/>
              <a:t>tydsaspek</a:t>
            </a:r>
            <a:r>
              <a:rPr lang="en-US" dirty="0" smtClean="0"/>
              <a:t> </a:t>
            </a:r>
            <a:r>
              <a:rPr lang="en-US" dirty="0" err="1" smtClean="0"/>
              <a:t>uitstaan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beklemtoon</a:t>
            </a:r>
            <a:r>
              <a:rPr lang="en-US" dirty="0" smtClean="0"/>
              <a:t> die </a:t>
            </a:r>
            <a:r>
              <a:rPr lang="en-US" dirty="0" err="1" smtClean="0"/>
              <a:t>tyd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histories </a:t>
            </a:r>
            <a:r>
              <a:rPr lang="en-US" dirty="0" err="1" smtClean="0"/>
              <a:t>teenwoordig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71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Omgekeerde</a:t>
            </a:r>
            <a:r>
              <a:rPr lang="en-US" b="1" dirty="0" smtClean="0"/>
              <a:t> </a:t>
            </a:r>
            <a:r>
              <a:rPr lang="en-US" b="1" dirty="0" err="1" smtClean="0"/>
              <a:t>woordorde</a:t>
            </a:r>
            <a:r>
              <a:rPr lang="en-US" b="1" dirty="0" smtClean="0"/>
              <a:t> </a:t>
            </a:r>
            <a:r>
              <a:rPr lang="en-US" dirty="0" smtClean="0"/>
              <a:t>is in “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”. </a:t>
            </a:r>
            <a:r>
              <a:rPr lang="en-US" dirty="0" err="1" smtClean="0"/>
              <a:t>Hier</a:t>
            </a:r>
            <a:r>
              <a:rPr lang="en-US" dirty="0" smtClean="0"/>
              <a:t> word die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agter</a:t>
            </a:r>
            <a:r>
              <a:rPr lang="en-US" dirty="0" smtClean="0"/>
              <a:t> </a:t>
            </a:r>
            <a:r>
              <a:rPr lang="en-US" dirty="0" err="1" smtClean="0"/>
              <a:t>geplaas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uitstaan</a:t>
            </a:r>
            <a:r>
              <a:rPr lang="en-US" dirty="0" smtClean="0"/>
              <a:t> en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beklemtoon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 smtClean="0"/>
              <a:t>Woorspeling</a:t>
            </a:r>
            <a:r>
              <a:rPr lang="en-US" dirty="0" smtClean="0"/>
              <a:t> (</a:t>
            </a:r>
            <a:r>
              <a:rPr lang="en-US" dirty="0" err="1" smtClean="0"/>
              <a:t>dubbele</a:t>
            </a:r>
            <a:r>
              <a:rPr lang="en-US" dirty="0" smtClean="0"/>
              <a:t> </a:t>
            </a:r>
            <a:r>
              <a:rPr lang="en-US" dirty="0" err="1" smtClean="0"/>
              <a:t>betekenis</a:t>
            </a:r>
            <a:r>
              <a:rPr lang="en-US" dirty="0" smtClean="0"/>
              <a:t>) word </a:t>
            </a:r>
            <a:r>
              <a:rPr lang="en-US" dirty="0" err="1" smtClean="0"/>
              <a:t>aangetref</a:t>
            </a:r>
            <a:r>
              <a:rPr lang="en-US" dirty="0" smtClean="0"/>
              <a:t> in “kop en </a:t>
            </a:r>
            <a:r>
              <a:rPr lang="en-US" dirty="0" err="1" smtClean="0"/>
              <a:t>skraal</a:t>
            </a:r>
            <a:r>
              <a:rPr lang="en-US" dirty="0" smtClean="0"/>
              <a:t> </a:t>
            </a:r>
            <a:r>
              <a:rPr lang="en-US" dirty="0" err="1" smtClean="0"/>
              <a:t>skouers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”. </a:t>
            </a:r>
            <a:r>
              <a:rPr lang="en-US" dirty="0" err="1" smtClean="0"/>
              <a:t>Letterlik</a:t>
            </a:r>
            <a:r>
              <a:rPr lang="en-US" dirty="0" smtClean="0"/>
              <a:t> </a:t>
            </a:r>
            <a:r>
              <a:rPr lang="en-US" dirty="0" err="1" smtClean="0"/>
              <a:t>beteken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Mandela </a:t>
            </a:r>
            <a:r>
              <a:rPr lang="en-US" dirty="0" err="1" smtClean="0"/>
              <a:t>baie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as die </a:t>
            </a:r>
            <a:r>
              <a:rPr lang="en-US" dirty="0" err="1" smtClean="0"/>
              <a:t>ander</a:t>
            </a:r>
            <a:r>
              <a:rPr lang="en-US" dirty="0" smtClean="0"/>
              <a:t> was. </a:t>
            </a:r>
            <a:r>
              <a:rPr lang="en-US" dirty="0" err="1" smtClean="0"/>
              <a:t>Figuurlik</a:t>
            </a:r>
            <a:r>
              <a:rPr lang="en-US" dirty="0" smtClean="0"/>
              <a:t> dui </a:t>
            </a:r>
            <a:r>
              <a:rPr lang="en-US" dirty="0" err="1" smtClean="0"/>
              <a:t>dit</a:t>
            </a:r>
            <a:r>
              <a:rPr lang="en-US" dirty="0" smtClean="0"/>
              <a:t> op die </a:t>
            </a:r>
            <a:r>
              <a:rPr lang="en-US" dirty="0" err="1" smtClean="0"/>
              <a:t>feit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 so ‘n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</a:t>
            </a:r>
            <a:r>
              <a:rPr lang="en-US" dirty="0" err="1" smtClean="0"/>
              <a:t>figuur</a:t>
            </a:r>
            <a:r>
              <a:rPr lang="en-US" dirty="0" smtClean="0"/>
              <a:t> was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almal</a:t>
            </a:r>
            <a:r>
              <a:rPr lang="en-US" dirty="0" smtClean="0"/>
              <a:t> </a:t>
            </a:r>
            <a:r>
              <a:rPr lang="en-US" dirty="0" err="1" smtClean="0"/>
              <a:t>uitgetroon</a:t>
            </a:r>
            <a:r>
              <a:rPr lang="en-US" dirty="0" smtClean="0"/>
              <a:t> het.</a:t>
            </a:r>
          </a:p>
          <a:p>
            <a:endParaRPr lang="en-US" dirty="0"/>
          </a:p>
          <a:p>
            <a:r>
              <a:rPr lang="en-US" b="1" dirty="0" err="1" smtClean="0"/>
              <a:t>Herhaling</a:t>
            </a:r>
            <a:r>
              <a:rPr lang="en-US" b="1" dirty="0" smtClean="0"/>
              <a:t> (</a:t>
            </a:r>
            <a:r>
              <a:rPr lang="en-US" b="1" dirty="0" err="1" smtClean="0"/>
              <a:t>Iteratief</a:t>
            </a:r>
            <a:r>
              <a:rPr lang="en-US" b="1" dirty="0" smtClean="0"/>
              <a:t>) </a:t>
            </a:r>
            <a:r>
              <a:rPr lang="en-US" dirty="0" smtClean="0"/>
              <a:t>– skep </a:t>
            </a:r>
            <a:r>
              <a:rPr lang="en-US" dirty="0" err="1" smtClean="0"/>
              <a:t>eenheid</a:t>
            </a:r>
            <a:r>
              <a:rPr lang="en-US" dirty="0" smtClean="0"/>
              <a:t> en </a:t>
            </a:r>
            <a:r>
              <a:rPr lang="en-US" dirty="0" err="1" smtClean="0"/>
              <a:t>dra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by tot die </a:t>
            </a:r>
            <a:r>
              <a:rPr lang="en-US" dirty="0" err="1" smtClean="0"/>
              <a:t>ritmiese</a:t>
            </a:r>
            <a:r>
              <a:rPr lang="en-US" dirty="0" smtClean="0"/>
              <a:t> </a:t>
            </a:r>
            <a:r>
              <a:rPr lang="en-US" dirty="0" err="1" smtClean="0"/>
              <a:t>musikaliteit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 smtClean="0"/>
              <a:t>Metafoor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is “</a:t>
            </a:r>
            <a:r>
              <a:rPr lang="en-US" dirty="0" err="1" smtClean="0"/>
              <a:t>houtskool</a:t>
            </a:r>
            <a:r>
              <a:rPr lang="en-US" dirty="0" smtClean="0"/>
              <a:t> en as is </a:t>
            </a:r>
            <a:r>
              <a:rPr lang="en-US" dirty="0" err="1" smtClean="0"/>
              <a:t>sy</a:t>
            </a:r>
            <a:r>
              <a:rPr lang="en-US" dirty="0" smtClean="0"/>
              <a:t> hare” </a:t>
            </a:r>
            <a:r>
              <a:rPr lang="en-US" dirty="0" err="1" smtClean="0"/>
              <a:t>Dit</a:t>
            </a:r>
            <a:r>
              <a:rPr lang="en-US" dirty="0" smtClean="0"/>
              <a:t> dui op die </a:t>
            </a:r>
            <a:r>
              <a:rPr lang="en-US" dirty="0" err="1" smtClean="0"/>
              <a:t>kleur</a:t>
            </a:r>
            <a:r>
              <a:rPr lang="en-US" dirty="0" smtClean="0"/>
              <a:t> van </a:t>
            </a:r>
            <a:r>
              <a:rPr lang="en-US" dirty="0" err="1" smtClean="0"/>
              <a:t>sy</a:t>
            </a:r>
            <a:r>
              <a:rPr lang="en-US" dirty="0" smtClean="0"/>
              <a:t> 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9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Personifikasie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in “ ‘n </a:t>
            </a:r>
            <a:r>
              <a:rPr lang="en-US" dirty="0" err="1" smtClean="0"/>
              <a:t>klein</a:t>
            </a:r>
            <a:r>
              <a:rPr lang="en-US" dirty="0" smtClean="0"/>
              <a:t> swart </a:t>
            </a:r>
            <a:r>
              <a:rPr lang="en-US" dirty="0" err="1" smtClean="0"/>
              <a:t>ster</a:t>
            </a:r>
            <a:r>
              <a:rPr lang="en-US" dirty="0" smtClean="0"/>
              <a:t> </a:t>
            </a:r>
            <a:r>
              <a:rPr lang="en-US" dirty="0" err="1" smtClean="0"/>
              <a:t>priem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bolip</a:t>
            </a:r>
            <a:r>
              <a:rPr lang="en-US" dirty="0" smtClean="0"/>
              <a:t>”. </a:t>
            </a:r>
            <a:r>
              <a:rPr lang="en-US" dirty="0" err="1" smtClean="0"/>
              <a:t>Verder</a:t>
            </a:r>
            <a:r>
              <a:rPr lang="en-US" dirty="0" smtClean="0"/>
              <a:t> is </a:t>
            </a:r>
            <a:r>
              <a:rPr lang="en-US" dirty="0" err="1" smtClean="0"/>
              <a:t>daar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‘n </a:t>
            </a:r>
            <a:r>
              <a:rPr lang="en-US" dirty="0" err="1" smtClean="0"/>
              <a:t>metafoor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siene</a:t>
            </a:r>
            <a:r>
              <a:rPr lang="en-US" dirty="0" smtClean="0"/>
              <a:t> – “swart </a:t>
            </a:r>
            <a:r>
              <a:rPr lang="en-US" dirty="0" err="1" smtClean="0"/>
              <a:t>ster</a:t>
            </a:r>
            <a:r>
              <a:rPr lang="en-US" dirty="0" smtClean="0"/>
              <a:t>” </a:t>
            </a:r>
            <a:r>
              <a:rPr lang="en-US" dirty="0" err="1" smtClean="0"/>
              <a:t>wat</a:t>
            </a:r>
            <a:r>
              <a:rPr lang="en-US" dirty="0" smtClean="0"/>
              <a:t> dui op die </a:t>
            </a:r>
            <a:r>
              <a:rPr lang="en-US" dirty="0" err="1" smtClean="0"/>
              <a:t>moesie</a:t>
            </a:r>
            <a:r>
              <a:rPr lang="en-US" dirty="0" smtClean="0"/>
              <a:t> op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bolip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Metafoor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in “</a:t>
            </a:r>
            <a:r>
              <a:rPr lang="en-US" dirty="0" err="1" smtClean="0"/>
              <a:t>getrokke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” </a:t>
            </a:r>
            <a:r>
              <a:rPr lang="en-US" dirty="0" err="1" smtClean="0"/>
              <a:t>wat</a:t>
            </a:r>
            <a:r>
              <a:rPr lang="en-US" dirty="0" smtClean="0"/>
              <a:t> dui op Nelson Mandela en die </a:t>
            </a:r>
            <a:r>
              <a:rPr lang="en-US" dirty="0" err="1" smtClean="0"/>
              <a:t>feit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 </a:t>
            </a:r>
            <a:r>
              <a:rPr lang="en-US" dirty="0" err="1" smtClean="0"/>
              <a:t>diep</a:t>
            </a:r>
            <a:r>
              <a:rPr lang="en-US" dirty="0" smtClean="0"/>
              <a:t> spore in </a:t>
            </a:r>
            <a:r>
              <a:rPr lang="en-US" dirty="0" err="1" smtClean="0"/>
              <a:t>ons</a:t>
            </a:r>
            <a:r>
              <a:rPr lang="en-US" dirty="0" smtClean="0"/>
              <a:t> land se </a:t>
            </a:r>
            <a:r>
              <a:rPr lang="en-US" dirty="0" err="1" smtClean="0"/>
              <a:t>geskiedenis</a:t>
            </a:r>
            <a:r>
              <a:rPr lang="en-US" dirty="0" smtClean="0"/>
              <a:t> </a:t>
            </a:r>
            <a:r>
              <a:rPr lang="en-US" dirty="0" err="1" smtClean="0"/>
              <a:t>getrap</a:t>
            </a:r>
            <a:r>
              <a:rPr lang="en-US" dirty="0" smtClean="0"/>
              <a:t> het.</a:t>
            </a:r>
          </a:p>
          <a:p>
            <a:endParaRPr lang="en-US" dirty="0"/>
          </a:p>
          <a:p>
            <a:r>
              <a:rPr lang="en-US" dirty="0" err="1" smtClean="0"/>
              <a:t>Alliterasie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in “…</a:t>
            </a:r>
            <a:r>
              <a:rPr lang="en-US" u="sng" dirty="0" err="1" smtClean="0"/>
              <a:t>s</a:t>
            </a:r>
            <a:r>
              <a:rPr lang="en-US" dirty="0" err="1" smtClean="0"/>
              <a:t>kraal</a:t>
            </a:r>
            <a:r>
              <a:rPr lang="en-US" dirty="0" smtClean="0"/>
              <a:t> </a:t>
            </a:r>
            <a:r>
              <a:rPr lang="en-US" u="sng" dirty="0" err="1" smtClean="0"/>
              <a:t>s</a:t>
            </a:r>
            <a:r>
              <a:rPr lang="en-US" dirty="0" err="1" smtClean="0"/>
              <a:t>kouers</a:t>
            </a:r>
            <a:r>
              <a:rPr lang="en-US" dirty="0" smtClean="0"/>
              <a:t> </a:t>
            </a:r>
            <a:r>
              <a:rPr lang="en-US" u="sng" dirty="0" err="1" smtClean="0"/>
              <a:t>s</a:t>
            </a:r>
            <a:r>
              <a:rPr lang="en-US" dirty="0" err="1" smtClean="0"/>
              <a:t>taan</a:t>
            </a:r>
            <a:r>
              <a:rPr lang="en-US" dirty="0" smtClean="0"/>
              <a:t> …”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ondersteun</a:t>
            </a:r>
            <a:r>
              <a:rPr lang="en-US" dirty="0" smtClean="0"/>
              <a:t> die </a:t>
            </a:r>
            <a:r>
              <a:rPr lang="en-US" dirty="0" err="1" smtClean="0"/>
              <a:t>ritmiese</a:t>
            </a:r>
            <a:r>
              <a:rPr lang="en-US" dirty="0" smtClean="0"/>
              <a:t> </a:t>
            </a:r>
            <a:r>
              <a:rPr lang="en-US" dirty="0" err="1" smtClean="0"/>
              <a:t>musikaliteit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Afwesigheid</a:t>
            </a:r>
            <a:r>
              <a:rPr lang="en-US" dirty="0" smtClean="0"/>
              <a:t> van </a:t>
            </a:r>
            <a:r>
              <a:rPr lang="en-US" dirty="0" err="1" smtClean="0"/>
              <a:t>leestekens</a:t>
            </a:r>
            <a:r>
              <a:rPr lang="en-US" dirty="0" smtClean="0"/>
              <a:t> </a:t>
            </a:r>
            <a:r>
              <a:rPr lang="en-US" dirty="0" err="1" smtClean="0"/>
              <a:t>sluit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by die </a:t>
            </a:r>
            <a:r>
              <a:rPr lang="en-US" dirty="0" err="1" smtClean="0"/>
              <a:t>gesproke</a:t>
            </a:r>
            <a:r>
              <a:rPr lang="en-US" dirty="0" smtClean="0"/>
              <a:t> </a:t>
            </a:r>
            <a:r>
              <a:rPr lang="en-US" dirty="0" err="1" smtClean="0"/>
              <a:t>woord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Enjambement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regdeur</a:t>
            </a:r>
            <a:r>
              <a:rPr lang="en-US" dirty="0" smtClean="0"/>
              <a:t> die </a:t>
            </a:r>
            <a:r>
              <a:rPr lang="en-US" dirty="0" err="1" smtClean="0"/>
              <a:t>gedig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0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Woordverklarings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" y="1600200"/>
            <a:ext cx="9137073" cy="52339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sandkliphart</a:t>
            </a:r>
            <a:r>
              <a:rPr lang="en-US" dirty="0" smtClean="0"/>
              <a:t> – </a:t>
            </a:r>
            <a:r>
              <a:rPr lang="en-US" dirty="0" err="1" smtClean="0"/>
              <a:t>gebou</a:t>
            </a:r>
            <a:r>
              <a:rPr lang="en-US" dirty="0" smtClean="0"/>
              <a:t> van </a:t>
            </a:r>
            <a:r>
              <a:rPr lang="en-US" dirty="0" err="1" smtClean="0"/>
              <a:t>sandklip</a:t>
            </a:r>
            <a:r>
              <a:rPr lang="en-US" dirty="0" smtClean="0"/>
              <a:t>; </a:t>
            </a:r>
            <a:r>
              <a:rPr lang="en-US" dirty="0" err="1" smtClean="0"/>
              <a:t>hier</a:t>
            </a:r>
            <a:r>
              <a:rPr lang="en-US" dirty="0" smtClean="0"/>
              <a:t> dui </a:t>
            </a:r>
            <a:r>
              <a:rPr lang="en-US" dirty="0" err="1" smtClean="0"/>
              <a:t>dit</a:t>
            </a:r>
            <a:r>
              <a:rPr lang="en-US" dirty="0" smtClean="0"/>
              <a:t> op die </a:t>
            </a:r>
            <a:r>
              <a:rPr lang="en-US" dirty="0" err="1" smtClean="0"/>
              <a:t>Unie-gebou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(Union Building)</a:t>
            </a:r>
            <a:r>
              <a:rPr lang="en-US" dirty="0" smtClean="0"/>
              <a:t>in Pretoria (</a:t>
            </a:r>
            <a:r>
              <a:rPr lang="en-US" dirty="0" err="1" smtClean="0"/>
              <a:t>Tswane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 err="1" smtClean="0"/>
              <a:t>skraal</a:t>
            </a:r>
            <a:r>
              <a:rPr lang="en-US" dirty="0" smtClean="0"/>
              <a:t> – </a:t>
            </a:r>
            <a:r>
              <a:rPr lang="en-US" dirty="0" err="1" smtClean="0"/>
              <a:t>maer</a:t>
            </a:r>
            <a:r>
              <a:rPr lang="en-US" dirty="0" smtClean="0"/>
              <a:t> / dun </a:t>
            </a:r>
            <a:r>
              <a:rPr lang="en-US" dirty="0" smtClean="0">
                <a:solidFill>
                  <a:srgbClr val="FF0000"/>
                </a:solidFill>
              </a:rPr>
              <a:t>(thin)</a:t>
            </a:r>
            <a:endParaRPr lang="en-US" dirty="0" smtClean="0"/>
          </a:p>
          <a:p>
            <a:r>
              <a:rPr lang="en-US" dirty="0" err="1" smtClean="0"/>
              <a:t>houtskool</a:t>
            </a:r>
            <a:r>
              <a:rPr lang="en-US" dirty="0" smtClean="0"/>
              <a:t> – </a:t>
            </a:r>
            <a:r>
              <a:rPr lang="en-US" dirty="0" err="1" smtClean="0"/>
              <a:t>mengsel</a:t>
            </a:r>
            <a:r>
              <a:rPr lang="en-US" dirty="0" smtClean="0"/>
              <a:t> </a:t>
            </a:r>
            <a:r>
              <a:rPr lang="en-US" dirty="0" err="1" smtClean="0"/>
              <a:t>grys</a:t>
            </a:r>
            <a:r>
              <a:rPr lang="en-US" dirty="0" smtClean="0"/>
              <a:t> en swart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char coa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as – </a:t>
            </a:r>
            <a:r>
              <a:rPr lang="en-US" dirty="0" err="1" smtClean="0"/>
              <a:t>gryskleurig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(ash color)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E:\Pryslied\Unie-geb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566989"/>
            <a:ext cx="2647950" cy="116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Pryslied\char co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105399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Pryslied\ash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8633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endCxn id="1027" idx="0"/>
          </p:cNvCxnSpPr>
          <p:nvPr/>
        </p:nvCxnSpPr>
        <p:spPr>
          <a:xfrm>
            <a:off x="7086600" y="4267200"/>
            <a:ext cx="357188" cy="838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566989"/>
            <a:ext cx="790575" cy="404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028" idx="3"/>
          </p:cNvCxnSpPr>
          <p:nvPr/>
        </p:nvCxnSpPr>
        <p:spPr>
          <a:xfrm flipH="1">
            <a:off x="3533775" y="4876800"/>
            <a:ext cx="962025" cy="1033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7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andkleurige</a:t>
            </a:r>
            <a:r>
              <a:rPr lang="en-US" dirty="0" smtClean="0"/>
              <a:t> – </a:t>
            </a:r>
            <a:r>
              <a:rPr lang="en-US" dirty="0" err="1" smtClean="0"/>
              <a:t>soos</a:t>
            </a:r>
            <a:r>
              <a:rPr lang="en-US" dirty="0" smtClean="0"/>
              <a:t> die </a:t>
            </a:r>
            <a:r>
              <a:rPr lang="en-US" dirty="0" err="1" smtClean="0"/>
              <a:t>kleur</a:t>
            </a:r>
            <a:r>
              <a:rPr lang="en-US" dirty="0" smtClean="0"/>
              <a:t> van sand </a:t>
            </a:r>
            <a:r>
              <a:rPr lang="en-US" dirty="0" smtClean="0">
                <a:solidFill>
                  <a:srgbClr val="FF0000"/>
                </a:solidFill>
              </a:rPr>
              <a:t>(sandy)</a:t>
            </a:r>
          </a:p>
          <a:p>
            <a:endParaRPr lang="en-US" dirty="0" smtClean="0"/>
          </a:p>
          <a:p>
            <a:r>
              <a:rPr lang="en-US" dirty="0" err="1" smtClean="0"/>
              <a:t>vlesige</a:t>
            </a:r>
            <a:r>
              <a:rPr lang="en-US" dirty="0" smtClean="0"/>
              <a:t> – </a:t>
            </a:r>
            <a:r>
              <a:rPr lang="en-US" dirty="0" err="1" smtClean="0"/>
              <a:t>vleiserige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(fleshy)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palmkussings</a:t>
            </a:r>
            <a:r>
              <a:rPr lang="en-US" dirty="0" smtClean="0"/>
              <a:t> – palms van </a:t>
            </a:r>
            <a:r>
              <a:rPr lang="en-US" dirty="0" err="1" smtClean="0"/>
              <a:t>hande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(palm cushions)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gevestigde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(established)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rivieroewers</a:t>
            </a:r>
            <a:r>
              <a:rPr lang="en-US" dirty="0" smtClean="0"/>
              <a:t> – </a:t>
            </a:r>
            <a:r>
              <a:rPr lang="en-US" dirty="0" err="1" smtClean="0"/>
              <a:t>kante</a:t>
            </a:r>
            <a:r>
              <a:rPr lang="en-US" dirty="0" smtClean="0"/>
              <a:t> van </a:t>
            </a:r>
            <a:r>
              <a:rPr lang="en-US" dirty="0" err="1" smtClean="0"/>
              <a:t>rivier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(river banks)</a:t>
            </a:r>
            <a:endParaRPr lang="en-US" dirty="0"/>
          </a:p>
        </p:txBody>
      </p:sp>
      <p:pic>
        <p:nvPicPr>
          <p:cNvPr id="2050" name="Picture 2" descr="E:\Pryslied\pal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981200" y="2819400"/>
            <a:ext cx="6019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E:\Pryslied\rivieroe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481185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endCxn id="2051" idx="1"/>
          </p:cNvCxnSpPr>
          <p:nvPr/>
        </p:nvCxnSpPr>
        <p:spPr>
          <a:xfrm>
            <a:off x="2514600" y="5029200"/>
            <a:ext cx="3290888" cy="706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5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heelmaker</a:t>
            </a:r>
            <a:r>
              <a:rPr lang="en-US" dirty="0" smtClean="0"/>
              <a:t> – </a:t>
            </a:r>
            <a:r>
              <a:rPr lang="en-US" dirty="0" err="1" smtClean="0"/>
              <a:t>geneser</a:t>
            </a:r>
            <a:r>
              <a:rPr lang="en-US" dirty="0" smtClean="0"/>
              <a:t> (healer)</a:t>
            </a:r>
          </a:p>
          <a:p>
            <a:endParaRPr lang="en-US" dirty="0"/>
          </a:p>
          <a:p>
            <a:r>
              <a:rPr lang="en-US" dirty="0" err="1" smtClean="0"/>
              <a:t>priem</a:t>
            </a:r>
            <a:r>
              <a:rPr lang="en-US" dirty="0" smtClean="0"/>
              <a:t> – </a:t>
            </a:r>
            <a:r>
              <a:rPr lang="en-US" dirty="0" err="1" smtClean="0"/>
              <a:t>wys</a:t>
            </a:r>
            <a:r>
              <a:rPr lang="en-US" dirty="0" smtClean="0"/>
              <a:t> (pierce)</a:t>
            </a:r>
          </a:p>
          <a:p>
            <a:endParaRPr lang="en-US" dirty="0"/>
          </a:p>
          <a:p>
            <a:r>
              <a:rPr lang="en-US" dirty="0" err="1" smtClean="0"/>
              <a:t>bolip</a:t>
            </a:r>
            <a:r>
              <a:rPr lang="en-US" dirty="0" smtClean="0"/>
              <a:t> – </a:t>
            </a:r>
            <a:r>
              <a:rPr lang="en-US" dirty="0" err="1" smtClean="0"/>
              <a:t>boonste</a:t>
            </a:r>
            <a:r>
              <a:rPr lang="en-US" dirty="0" smtClean="0"/>
              <a:t> lip (upper lip)</a:t>
            </a:r>
          </a:p>
          <a:p>
            <a:endParaRPr lang="en-US" dirty="0"/>
          </a:p>
          <a:p>
            <a:r>
              <a:rPr lang="en-US" dirty="0" err="1" smtClean="0"/>
              <a:t>ratelaar</a:t>
            </a:r>
            <a:r>
              <a:rPr lang="en-US" dirty="0" smtClean="0"/>
              <a:t> – (</a:t>
            </a:r>
            <a:r>
              <a:rPr lang="en-US" dirty="0" err="1" smtClean="0"/>
              <a:t>ratler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getrokke</a:t>
            </a:r>
            <a:r>
              <a:rPr lang="en-US" dirty="0" smtClean="0"/>
              <a:t> – </a:t>
            </a:r>
            <a:r>
              <a:rPr lang="en-US" dirty="0" err="1" smtClean="0"/>
              <a:t>getrek</a:t>
            </a:r>
            <a:r>
              <a:rPr lang="en-US" dirty="0" smtClean="0"/>
              <a:t> (drawn)</a:t>
            </a:r>
          </a:p>
          <a:p>
            <a:endParaRPr lang="en-US" dirty="0"/>
          </a:p>
          <a:p>
            <a:r>
              <a:rPr lang="en-US" dirty="0" err="1" smtClean="0"/>
              <a:t>sleepsel</a:t>
            </a:r>
            <a:r>
              <a:rPr lang="en-US" dirty="0" smtClean="0"/>
              <a:t> -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9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legendaries</a:t>
            </a:r>
            <a:r>
              <a:rPr lang="en-US" dirty="0" smtClean="0"/>
              <a:t> – </a:t>
            </a:r>
            <a:r>
              <a:rPr lang="en-US" dirty="0" err="1" smtClean="0"/>
              <a:t>soos</a:t>
            </a:r>
            <a:r>
              <a:rPr lang="en-US" dirty="0" smtClean="0"/>
              <a:t> ‘n </a:t>
            </a:r>
            <a:r>
              <a:rPr lang="en-US" dirty="0" err="1" smtClean="0"/>
              <a:t>legende</a:t>
            </a:r>
            <a:r>
              <a:rPr lang="en-US" dirty="0" smtClean="0"/>
              <a:t> (legend like)</a:t>
            </a:r>
          </a:p>
          <a:p>
            <a:endParaRPr lang="en-US" dirty="0"/>
          </a:p>
          <a:p>
            <a:r>
              <a:rPr lang="en-US" dirty="0" err="1" smtClean="0"/>
              <a:t>opspoorder</a:t>
            </a:r>
            <a:r>
              <a:rPr lang="en-US" dirty="0" smtClean="0"/>
              <a:t> – </a:t>
            </a:r>
            <a:r>
              <a:rPr lang="en-US" dirty="0" err="1" smtClean="0"/>
              <a:t>vinder</a:t>
            </a:r>
            <a:r>
              <a:rPr lang="en-US" dirty="0" smtClean="0"/>
              <a:t> (finder / tracer)</a:t>
            </a:r>
          </a:p>
          <a:p>
            <a:endParaRPr lang="en-US" dirty="0"/>
          </a:p>
          <a:p>
            <a:r>
              <a:rPr lang="en-US" dirty="0" err="1" smtClean="0"/>
              <a:t>pante</a:t>
            </a:r>
            <a:r>
              <a:rPr lang="en-US" dirty="0" smtClean="0"/>
              <a:t> – </a:t>
            </a:r>
            <a:r>
              <a:rPr lang="en-US" dirty="0" err="1" smtClean="0"/>
              <a:t>kante</a:t>
            </a:r>
            <a:r>
              <a:rPr lang="en-US" dirty="0" smtClean="0"/>
              <a:t> (sides)</a:t>
            </a:r>
          </a:p>
          <a:p>
            <a:endParaRPr lang="en-US" dirty="0"/>
          </a:p>
          <a:p>
            <a:r>
              <a:rPr lang="en-US" dirty="0" err="1" smtClean="0"/>
              <a:t>verskeurde</a:t>
            </a:r>
            <a:r>
              <a:rPr lang="en-US" dirty="0" smtClean="0"/>
              <a:t> – </a:t>
            </a:r>
            <a:r>
              <a:rPr lang="en-US" dirty="0" err="1" smtClean="0"/>
              <a:t>geskeerde</a:t>
            </a:r>
            <a:r>
              <a:rPr lang="en-US" dirty="0" smtClean="0"/>
              <a:t> (torn)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vrede</a:t>
            </a:r>
            <a:r>
              <a:rPr lang="en-US" dirty="0" smtClean="0"/>
              <a:t> – (peace)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4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Uiterlike</a:t>
            </a:r>
            <a:r>
              <a:rPr lang="en-US" dirty="0" smtClean="0"/>
              <a:t> </a:t>
            </a:r>
            <a:r>
              <a:rPr lang="en-US" dirty="0" err="1" smtClean="0"/>
              <a:t>bou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gedig</a:t>
            </a:r>
            <a:r>
              <a:rPr lang="en-US" dirty="0" smtClean="0"/>
              <a:t> </a:t>
            </a:r>
            <a:r>
              <a:rPr lang="en-US" dirty="0" err="1" smtClean="0"/>
              <a:t>bestaan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5 </a:t>
            </a:r>
            <a:r>
              <a:rPr lang="en-US" dirty="0" err="1" smtClean="0"/>
              <a:t>strofes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Strofes</a:t>
            </a:r>
            <a:r>
              <a:rPr lang="en-US" dirty="0" smtClean="0"/>
              <a:t> is van </a:t>
            </a:r>
            <a:r>
              <a:rPr lang="en-US" dirty="0" err="1" smtClean="0"/>
              <a:t>verskillende</a:t>
            </a:r>
            <a:r>
              <a:rPr lang="en-US" dirty="0" smtClean="0"/>
              <a:t> </a:t>
            </a:r>
            <a:r>
              <a:rPr lang="en-US" dirty="0" err="1" smtClean="0"/>
              <a:t>lengtes</a:t>
            </a:r>
            <a:r>
              <a:rPr lang="en-US" dirty="0" smtClean="0"/>
              <a:t> met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rympatroon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Dit</a:t>
            </a:r>
            <a:r>
              <a:rPr lang="en-US" dirty="0" smtClean="0"/>
              <a:t> is </a:t>
            </a:r>
            <a:r>
              <a:rPr lang="en-US" dirty="0" err="1" smtClean="0"/>
              <a:t>dus</a:t>
            </a:r>
            <a:r>
              <a:rPr lang="en-US" dirty="0" smtClean="0"/>
              <a:t> ‘n </a:t>
            </a:r>
            <a:r>
              <a:rPr lang="en-US" dirty="0" err="1" smtClean="0"/>
              <a:t>vrye</a:t>
            </a:r>
            <a:r>
              <a:rPr lang="en-US" dirty="0" smtClean="0"/>
              <a:t> </a:t>
            </a:r>
            <a:r>
              <a:rPr lang="en-US" dirty="0" err="1" smtClean="0"/>
              <a:t>versvorm</a:t>
            </a:r>
            <a:r>
              <a:rPr lang="en-US" dirty="0" smtClean="0"/>
              <a:t> – </a:t>
            </a:r>
            <a:r>
              <a:rPr lang="en-US" dirty="0" err="1" smtClean="0"/>
              <a:t>gepas</a:t>
            </a:r>
            <a:r>
              <a:rPr lang="en-US" dirty="0" smtClean="0"/>
              <a:t>, want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sluit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by die </a:t>
            </a:r>
            <a:r>
              <a:rPr lang="en-US" dirty="0" err="1" smtClean="0"/>
              <a:t>praat-idee</a:t>
            </a:r>
            <a:r>
              <a:rPr lang="en-US" dirty="0" smtClean="0"/>
              <a:t> van die </a:t>
            </a:r>
            <a:r>
              <a:rPr lang="en-US" dirty="0" err="1" smtClean="0"/>
              <a:t>pryslied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Enjambement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– </a:t>
            </a:r>
            <a:r>
              <a:rPr lang="en-US" dirty="0" err="1" smtClean="0"/>
              <a:t>sluit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by die </a:t>
            </a:r>
            <a:r>
              <a:rPr lang="en-US" dirty="0" err="1" smtClean="0"/>
              <a:t>idee</a:t>
            </a:r>
            <a:r>
              <a:rPr lang="en-US" dirty="0" smtClean="0"/>
              <a:t> van die </a:t>
            </a:r>
            <a:r>
              <a:rPr lang="en-US" dirty="0" err="1" smtClean="0"/>
              <a:t>pryslied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gesing</a:t>
            </a:r>
            <a:r>
              <a:rPr lang="en-US" dirty="0" smtClean="0"/>
              <a:t> word.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leesteken</a:t>
            </a:r>
            <a:r>
              <a:rPr lang="en-US" dirty="0" smtClean="0"/>
              <a:t> word in </a:t>
            </a:r>
            <a:r>
              <a:rPr lang="en-US" dirty="0" err="1" smtClean="0"/>
              <a:t>ag</a:t>
            </a:r>
            <a:r>
              <a:rPr lang="en-US" dirty="0" smtClean="0"/>
              <a:t> </a:t>
            </a:r>
            <a:r>
              <a:rPr lang="en-US" dirty="0" err="1" smtClean="0"/>
              <a:t>geneem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5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Baie</a:t>
            </a:r>
            <a:r>
              <a:rPr lang="en-US" dirty="0" smtClean="0"/>
              <a:t> </a:t>
            </a:r>
            <a:r>
              <a:rPr lang="en-US" dirty="0" err="1" smtClean="0"/>
              <a:t>versreëls</a:t>
            </a:r>
            <a:r>
              <a:rPr lang="en-US" dirty="0" smtClean="0"/>
              <a:t> word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geplaas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en trek </a:t>
            </a:r>
            <a:r>
              <a:rPr lang="en-US" dirty="0" err="1" smtClean="0"/>
              <a:t>aandag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is </a:t>
            </a:r>
            <a:r>
              <a:rPr lang="en-US" dirty="0" err="1" smtClean="0"/>
              <a:t>belangrike</a:t>
            </a:r>
            <a:r>
              <a:rPr lang="en-US" dirty="0" smtClean="0"/>
              <a:t> </a:t>
            </a:r>
            <a:r>
              <a:rPr lang="en-US" dirty="0" err="1" smtClean="0"/>
              <a:t>inligting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Inkeping</a:t>
            </a:r>
            <a:r>
              <a:rPr lang="en-US" dirty="0" smtClean="0"/>
              <a:t> word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die </a:t>
            </a:r>
            <a:r>
              <a:rPr lang="en-US" dirty="0" err="1" smtClean="0"/>
              <a:t>versreëls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Eerste</a:t>
            </a:r>
            <a:r>
              <a:rPr lang="en-US" dirty="0" smtClean="0"/>
              <a:t> twee </a:t>
            </a:r>
            <a:r>
              <a:rPr lang="en-US" dirty="0" err="1" smtClean="0"/>
              <a:t>strofes</a:t>
            </a:r>
            <a:r>
              <a:rPr lang="en-US" dirty="0" smtClean="0"/>
              <a:t> het elk 7 </a:t>
            </a:r>
            <a:r>
              <a:rPr lang="en-US" dirty="0" err="1" smtClean="0"/>
              <a:t>versreëls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Strofe</a:t>
            </a:r>
            <a:r>
              <a:rPr lang="en-US" dirty="0" smtClean="0"/>
              <a:t> 3 is ‘n </a:t>
            </a:r>
            <a:r>
              <a:rPr lang="en-US" dirty="0" err="1" smtClean="0"/>
              <a:t>enkele</a:t>
            </a:r>
            <a:r>
              <a:rPr lang="en-US" dirty="0" smtClean="0"/>
              <a:t> </a:t>
            </a:r>
            <a:r>
              <a:rPr lang="en-US" dirty="0" err="1" smtClean="0"/>
              <a:t>versreël</a:t>
            </a:r>
            <a:r>
              <a:rPr lang="en-US" dirty="0" smtClean="0"/>
              <a:t> – </a:t>
            </a:r>
            <a:r>
              <a:rPr lang="en-US" dirty="0" err="1" smtClean="0"/>
              <a:t>belangrike</a:t>
            </a:r>
            <a:r>
              <a:rPr lang="en-US" dirty="0" smtClean="0"/>
              <a:t> </a:t>
            </a:r>
            <a:r>
              <a:rPr lang="en-US" dirty="0" err="1" smtClean="0"/>
              <a:t>inligting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Aandagstreep</a:t>
            </a:r>
            <a:r>
              <a:rPr lang="en-US" dirty="0" smtClean="0"/>
              <a:t> – gee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inligting</a:t>
            </a:r>
            <a:r>
              <a:rPr lang="en-US" dirty="0" smtClean="0"/>
              <a:t> </a:t>
            </a:r>
            <a:r>
              <a:rPr lang="en-US" dirty="0" err="1" smtClean="0"/>
              <a:t>oor</a:t>
            </a:r>
            <a:r>
              <a:rPr lang="en-US" dirty="0" smtClean="0"/>
              <a:t> die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geprys</a:t>
            </a:r>
            <a:r>
              <a:rPr lang="en-US" dirty="0" smtClean="0"/>
              <a:t> word.</a:t>
            </a:r>
          </a:p>
          <a:p>
            <a:r>
              <a:rPr lang="en-US" dirty="0" err="1" smtClean="0"/>
              <a:t>Komma</a:t>
            </a:r>
            <a:r>
              <a:rPr lang="en-US" dirty="0" smtClean="0"/>
              <a:t> –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verduideliking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2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in die </a:t>
            </a:r>
            <a:r>
              <a:rPr lang="en-US" dirty="0" err="1" smtClean="0">
                <a:solidFill>
                  <a:srgbClr val="FF0000"/>
                </a:solidFill>
              </a:rPr>
              <a:t>sandkliphart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vandag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       </a:t>
            </a:r>
          </a:p>
          <a:p>
            <a:r>
              <a:rPr lang="en-US" dirty="0" err="1">
                <a:solidFill>
                  <a:srgbClr val="7030A0"/>
                </a:solidFill>
              </a:rPr>
              <a:t>s</a:t>
            </a:r>
            <a:r>
              <a:rPr lang="en-US" dirty="0" err="1" smtClean="0">
                <a:solidFill>
                  <a:srgbClr val="7030A0"/>
                </a:solidFill>
              </a:rPr>
              <a:t>taan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hy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kop en </a:t>
            </a:r>
            <a:r>
              <a:rPr lang="en-US" dirty="0" err="1" smtClean="0">
                <a:solidFill>
                  <a:srgbClr val="C00000"/>
                </a:solidFill>
              </a:rPr>
              <a:t>skraal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skouers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staan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almal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/>
              <a:t>h</a:t>
            </a:r>
            <a:r>
              <a:rPr lang="en-US" dirty="0" err="1" smtClean="0"/>
              <a:t>outskool</a:t>
            </a:r>
            <a:r>
              <a:rPr lang="en-US" dirty="0" smtClean="0"/>
              <a:t> en as is </a:t>
            </a:r>
            <a:r>
              <a:rPr lang="en-US" dirty="0" err="1" smtClean="0"/>
              <a:t>sy</a:t>
            </a:r>
            <a:r>
              <a:rPr lang="en-US" dirty="0" smtClean="0"/>
              <a:t> hare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hy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smtClean="0"/>
              <a:t>die </a:t>
            </a:r>
            <a:r>
              <a:rPr lang="en-US" dirty="0" err="1" smtClean="0"/>
              <a:t>sandkleurige</a:t>
            </a:r>
            <a:r>
              <a:rPr lang="en-US" dirty="0" smtClean="0"/>
              <a:t> </a:t>
            </a:r>
            <a:r>
              <a:rPr lang="en-US" dirty="0" err="1" smtClean="0"/>
              <a:t>seun</a:t>
            </a:r>
            <a:r>
              <a:rPr lang="en-US" dirty="0" smtClean="0"/>
              <a:t> van </a:t>
            </a:r>
            <a:r>
              <a:rPr lang="en-US" dirty="0" err="1" smtClean="0"/>
              <a:t>uNosekeni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uNosekeni</a:t>
            </a:r>
            <a:r>
              <a:rPr lang="en-US" dirty="0" smtClean="0"/>
              <a:t> die ma van Mandela      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2345" y="76200"/>
            <a:ext cx="4966855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Dit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dui die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plek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aan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waar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die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pryslied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gesing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word,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nl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.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sandkliphart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.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Dit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dui op die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Unie-gebou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in Pretoria.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691" y="609600"/>
            <a:ext cx="2743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Indikasie</a:t>
            </a:r>
            <a:r>
              <a:rPr lang="en-US" b="1" dirty="0" smtClean="0">
                <a:solidFill>
                  <a:srgbClr val="002060"/>
                </a:solidFill>
              </a:rPr>
              <a:t> van </a:t>
            </a:r>
            <a:r>
              <a:rPr lang="en-US" b="1" dirty="0" err="1" smtClean="0">
                <a:solidFill>
                  <a:srgbClr val="002060"/>
                </a:solidFill>
              </a:rPr>
              <a:t>tyd</a:t>
            </a:r>
            <a:r>
              <a:rPr lang="en-US" b="1" dirty="0" smtClean="0">
                <a:solidFill>
                  <a:srgbClr val="002060"/>
                </a:solidFill>
              </a:rPr>
              <a:t> – </a:t>
            </a:r>
            <a:r>
              <a:rPr lang="en-US" b="1" dirty="0" err="1" smtClean="0">
                <a:solidFill>
                  <a:srgbClr val="002060"/>
                </a:solidFill>
              </a:rPr>
              <a:t>wanneer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gebeur</a:t>
            </a:r>
            <a:r>
              <a:rPr lang="en-US" b="1" dirty="0" smtClean="0">
                <a:solidFill>
                  <a:srgbClr val="002060"/>
                </a:solidFill>
              </a:rPr>
              <a:t>. Histories </a:t>
            </a:r>
            <a:r>
              <a:rPr lang="en-US" b="1" dirty="0" err="1" smtClean="0">
                <a:solidFill>
                  <a:srgbClr val="002060"/>
                </a:solidFill>
              </a:rPr>
              <a:t>teenwoordig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76200" y="1066800"/>
            <a:ext cx="457200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200" y="25146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045527" y="1189759"/>
            <a:ext cx="3962400" cy="990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Woordorde</a:t>
            </a:r>
            <a:r>
              <a:rPr lang="en-US" b="1" dirty="0" smtClean="0">
                <a:solidFill>
                  <a:srgbClr val="7030A0"/>
                </a:solidFill>
              </a:rPr>
              <a:t> is </a:t>
            </a:r>
            <a:r>
              <a:rPr lang="en-US" b="1" dirty="0" err="1" smtClean="0">
                <a:solidFill>
                  <a:srgbClr val="7030A0"/>
                </a:solidFill>
              </a:rPr>
              <a:t>omgekeerd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err="1" smtClean="0">
                <a:solidFill>
                  <a:srgbClr val="7030A0"/>
                </a:solidFill>
              </a:rPr>
              <a:t>Agterafplasing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laat</a:t>
            </a:r>
            <a:r>
              <a:rPr lang="en-US" b="1" dirty="0" smtClean="0">
                <a:solidFill>
                  <a:srgbClr val="7030A0"/>
                </a:solidFill>
              </a:rPr>
              <a:t> “</a:t>
            </a:r>
            <a:r>
              <a:rPr lang="en-US" b="1" dirty="0" err="1" smtClean="0">
                <a:solidFill>
                  <a:srgbClr val="7030A0"/>
                </a:solidFill>
              </a:rPr>
              <a:t>hy</a:t>
            </a:r>
            <a:r>
              <a:rPr lang="en-US" b="1" dirty="0" smtClean="0">
                <a:solidFill>
                  <a:srgbClr val="7030A0"/>
                </a:solidFill>
              </a:rPr>
              <a:t>” </a:t>
            </a:r>
            <a:r>
              <a:rPr lang="en-US" b="1" dirty="0" err="1" smtClean="0">
                <a:solidFill>
                  <a:srgbClr val="7030A0"/>
                </a:solidFill>
              </a:rPr>
              <a:t>uitstaan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err="1" smtClean="0">
                <a:solidFill>
                  <a:srgbClr val="7030A0"/>
                </a:solidFill>
              </a:rPr>
              <a:t>Hy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verwys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na</a:t>
            </a:r>
            <a:r>
              <a:rPr lang="en-US" b="1" dirty="0" smtClean="0">
                <a:solidFill>
                  <a:srgbClr val="7030A0"/>
                </a:solidFill>
              </a:rPr>
              <a:t> Nelson R. Mandela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86000" y="2247900"/>
            <a:ext cx="17526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4" idx="1"/>
          </p:cNvCxnSpPr>
          <p:nvPr/>
        </p:nvCxnSpPr>
        <p:spPr>
          <a:xfrm flipV="1">
            <a:off x="3248891" y="571500"/>
            <a:ext cx="623454" cy="1181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267200" y="2247900"/>
            <a:ext cx="4419600" cy="1104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Hie</a:t>
            </a:r>
            <a:r>
              <a:rPr lang="en-US" b="1" dirty="0" err="1" smtClean="0">
                <a:solidFill>
                  <a:srgbClr val="C00000"/>
                </a:solidFill>
              </a:rPr>
              <a:t>rdie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reël</a:t>
            </a:r>
            <a:r>
              <a:rPr lang="en-US" b="1" dirty="0" smtClean="0">
                <a:solidFill>
                  <a:srgbClr val="C00000"/>
                </a:solidFill>
              </a:rPr>
              <a:t> word </a:t>
            </a:r>
            <a:r>
              <a:rPr lang="en-US" b="1" dirty="0" err="1" smtClean="0">
                <a:solidFill>
                  <a:srgbClr val="C00000"/>
                </a:solidFill>
              </a:rPr>
              <a:t>letterlik</a:t>
            </a:r>
            <a:r>
              <a:rPr lang="en-US" b="1" dirty="0" smtClean="0">
                <a:solidFill>
                  <a:srgbClr val="C00000"/>
                </a:solidFill>
              </a:rPr>
              <a:t> en </a:t>
            </a:r>
            <a:r>
              <a:rPr lang="en-US" b="1" dirty="0" err="1" smtClean="0">
                <a:solidFill>
                  <a:srgbClr val="C00000"/>
                </a:solidFill>
              </a:rPr>
              <a:t>figuurlik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bedoel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 err="1" smtClean="0">
                <a:solidFill>
                  <a:srgbClr val="C00000"/>
                </a:solidFill>
              </a:rPr>
              <a:t>Hy</a:t>
            </a:r>
            <a:r>
              <a:rPr lang="en-US" b="1" dirty="0" smtClean="0">
                <a:solidFill>
                  <a:srgbClr val="C00000"/>
                </a:solidFill>
              </a:rPr>
              <a:t> is ‘n </a:t>
            </a:r>
            <a:r>
              <a:rPr lang="en-US" b="1" dirty="0" err="1" smtClean="0">
                <a:solidFill>
                  <a:srgbClr val="C00000"/>
                </a:solidFill>
              </a:rPr>
              <a:t>lang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mens</a:t>
            </a:r>
            <a:r>
              <a:rPr lang="en-US" b="1" dirty="0" smtClean="0">
                <a:solidFill>
                  <a:srgbClr val="C00000"/>
                </a:solidFill>
              </a:rPr>
              <a:t> en </a:t>
            </a:r>
            <a:r>
              <a:rPr lang="en-US" b="1" dirty="0" err="1" smtClean="0">
                <a:solidFill>
                  <a:srgbClr val="C00000"/>
                </a:solidFill>
              </a:rPr>
              <a:t>troon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almal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uit</a:t>
            </a:r>
            <a:r>
              <a:rPr lang="en-US" b="1" dirty="0" smtClean="0">
                <a:solidFill>
                  <a:srgbClr val="C00000"/>
                </a:solidFill>
              </a:rPr>
              <a:t>, maar </a:t>
            </a:r>
            <a:r>
              <a:rPr lang="en-US" b="1" dirty="0" err="1" smtClean="0">
                <a:solidFill>
                  <a:srgbClr val="C00000"/>
                </a:solidFill>
              </a:rPr>
              <a:t>ook</a:t>
            </a:r>
            <a:r>
              <a:rPr lang="en-US" b="1" dirty="0" smtClean="0">
                <a:solidFill>
                  <a:srgbClr val="C00000"/>
                </a:solidFill>
              </a:rPr>
              <a:t> in </a:t>
            </a:r>
            <a:r>
              <a:rPr lang="en-US" b="1" dirty="0" err="1" smtClean="0">
                <a:solidFill>
                  <a:srgbClr val="C00000"/>
                </a:solidFill>
              </a:rPr>
              <a:t>terme</a:t>
            </a:r>
            <a:r>
              <a:rPr lang="en-US" b="1" dirty="0" smtClean="0">
                <a:solidFill>
                  <a:srgbClr val="C00000"/>
                </a:solidFill>
              </a:rPr>
              <a:t> van </a:t>
            </a:r>
            <a:r>
              <a:rPr lang="en-US" b="1" dirty="0" err="1" smtClean="0">
                <a:solidFill>
                  <a:srgbClr val="C00000"/>
                </a:solidFill>
              </a:rPr>
              <a:t>sy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statuur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staan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hulle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uit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>
            <a:endCxn id="35" idx="1"/>
          </p:cNvCxnSpPr>
          <p:nvPr/>
        </p:nvCxnSpPr>
        <p:spPr>
          <a:xfrm flipV="1">
            <a:off x="3248891" y="2800350"/>
            <a:ext cx="1018309" cy="55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05400" y="3886200"/>
            <a:ext cx="2902527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Die </a:t>
            </a:r>
            <a:r>
              <a:rPr lang="en-US" dirty="0" err="1" smtClean="0"/>
              <a:t>kleur</a:t>
            </a:r>
            <a:r>
              <a:rPr lang="en-US" dirty="0" smtClean="0"/>
              <a:t> van Mandela se hare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9" idx="1"/>
          </p:cNvCxnSpPr>
          <p:nvPr/>
        </p:nvCxnSpPr>
        <p:spPr>
          <a:xfrm>
            <a:off x="4724400" y="41910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-457200" y="3352800"/>
            <a:ext cx="1981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-457200" y="3581400"/>
            <a:ext cx="962891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8600" y="5791200"/>
            <a:ext cx="8610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Weer</a:t>
            </a:r>
            <a:r>
              <a:rPr lang="en-US" dirty="0" smtClean="0">
                <a:solidFill>
                  <a:schemeClr val="tx1"/>
                </a:solidFill>
              </a:rPr>
              <a:t> die </a:t>
            </a:r>
            <a:r>
              <a:rPr lang="en-US" dirty="0" err="1" smtClean="0">
                <a:solidFill>
                  <a:schemeClr val="tx1"/>
                </a:solidFill>
              </a:rPr>
              <a:t>verwysing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die “</a:t>
            </a:r>
            <a:r>
              <a:rPr lang="en-US" dirty="0" err="1" smtClean="0">
                <a:solidFill>
                  <a:schemeClr val="tx1"/>
                </a:solidFill>
              </a:rPr>
              <a:t>hy</a:t>
            </a:r>
            <a:r>
              <a:rPr lang="en-US" dirty="0" smtClean="0">
                <a:solidFill>
                  <a:schemeClr val="tx1"/>
                </a:solidFill>
              </a:rPr>
              <a:t>” – Nelson R. Mandela. Mandela is bruin in </a:t>
            </a:r>
            <a:r>
              <a:rPr lang="en-US" dirty="0" err="1" smtClean="0">
                <a:solidFill>
                  <a:schemeClr val="tx1"/>
                </a:solidFill>
              </a:rPr>
              <a:t>kleur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sandkleurig</a:t>
            </a:r>
            <a:r>
              <a:rPr lang="en-US" dirty="0" smtClean="0">
                <a:solidFill>
                  <a:schemeClr val="tx1"/>
                </a:solidFill>
              </a:rPr>
              <a:t>). En </a:t>
            </a:r>
            <a:r>
              <a:rPr lang="en-US" dirty="0" err="1" smtClean="0">
                <a:solidFill>
                  <a:schemeClr val="tx1"/>
                </a:solidFill>
              </a:rPr>
              <a:t>nou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daar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ie </a:t>
            </a:r>
            <a:r>
              <a:rPr lang="en-US" dirty="0" err="1" smtClean="0">
                <a:solidFill>
                  <a:schemeClr val="tx1"/>
                </a:solidFill>
              </a:rPr>
              <a:t>verwysing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</a:t>
            </a:r>
            <a:r>
              <a:rPr lang="en-US" dirty="0" smtClean="0">
                <a:solidFill>
                  <a:schemeClr val="tx1"/>
                </a:solidFill>
              </a:rPr>
              <a:t> ma : </a:t>
            </a:r>
            <a:r>
              <a:rPr lang="en-US" dirty="0" err="1" smtClean="0">
                <a:solidFill>
                  <a:schemeClr val="tx1"/>
                </a:solidFill>
              </a:rPr>
              <a:t>Nosekeni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Dit</a:t>
            </a:r>
            <a:r>
              <a:rPr lang="en-US" dirty="0" smtClean="0">
                <a:solidFill>
                  <a:schemeClr val="tx1"/>
                </a:solidFill>
              </a:rPr>
              <a:t> word </a:t>
            </a:r>
            <a:r>
              <a:rPr lang="en-US" dirty="0" err="1" smtClean="0">
                <a:solidFill>
                  <a:schemeClr val="tx1"/>
                </a:solidFill>
              </a:rPr>
              <a:t>herhaal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beklemtoning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ight Brace 51"/>
          <p:cNvSpPr/>
          <p:nvPr/>
        </p:nvSpPr>
        <p:spPr>
          <a:xfrm>
            <a:off x="7467600" y="4800600"/>
            <a:ext cx="540327" cy="762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355772" y="5181600"/>
            <a:ext cx="1111828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E:\Pryslied\unoseke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86200"/>
            <a:ext cx="1371600" cy="18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6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hy</a:t>
            </a:r>
            <a:r>
              <a:rPr lang="en-US" dirty="0" smtClean="0"/>
              <a:t>, die man met die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vlesige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palmkussings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endParaRPr lang="en-US" dirty="0" smtClean="0"/>
          </a:p>
          <a:p>
            <a:r>
              <a:rPr lang="en-US" dirty="0" err="1"/>
              <a:t>u</a:t>
            </a:r>
            <a:r>
              <a:rPr lang="en-US" dirty="0" err="1" smtClean="0"/>
              <a:t>it</a:t>
            </a:r>
            <a:r>
              <a:rPr lang="en-US" dirty="0" smtClean="0"/>
              <a:t> die </a:t>
            </a:r>
            <a:r>
              <a:rPr lang="en-US" dirty="0" err="1" smtClean="0"/>
              <a:t>gevestigde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familie</a:t>
            </a:r>
            <a:r>
              <a:rPr lang="en-US" b="1" dirty="0" smtClean="0">
                <a:solidFill>
                  <a:srgbClr val="C00000"/>
                </a:solidFill>
              </a:rPr>
              <a:t> van </a:t>
            </a:r>
            <a:r>
              <a:rPr lang="en-US" b="1" dirty="0" err="1" smtClean="0">
                <a:solidFill>
                  <a:srgbClr val="C00000"/>
                </a:solidFill>
              </a:rPr>
              <a:t>uNgubengcuka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die </a:t>
            </a:r>
            <a:r>
              <a:rPr lang="en-US" b="1" dirty="0" err="1" smtClean="0">
                <a:solidFill>
                  <a:srgbClr val="C00000"/>
                </a:solidFill>
              </a:rPr>
              <a:t>seun</a:t>
            </a:r>
            <a:r>
              <a:rPr lang="en-US" b="1" dirty="0" smtClean="0">
                <a:solidFill>
                  <a:srgbClr val="C00000"/>
                </a:solidFill>
              </a:rPr>
              <a:t> van </a:t>
            </a:r>
            <a:r>
              <a:rPr lang="en-US" b="1" dirty="0" err="1" smtClean="0">
                <a:solidFill>
                  <a:srgbClr val="C00000"/>
                </a:solidFill>
              </a:rPr>
              <a:t>Dalindyebo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ie </a:t>
            </a:r>
            <a:r>
              <a:rPr lang="en-US" b="1" dirty="0" err="1" smtClean="0">
                <a:solidFill>
                  <a:srgbClr val="C00000"/>
                </a:solidFill>
              </a:rPr>
              <a:t>seun</a:t>
            </a:r>
            <a:r>
              <a:rPr lang="en-US" b="1" dirty="0" smtClean="0">
                <a:solidFill>
                  <a:srgbClr val="C00000"/>
                </a:solidFill>
              </a:rPr>
              <a:t> van Mandela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die </a:t>
            </a:r>
            <a:r>
              <a:rPr lang="en-US" b="1" dirty="0" err="1" smtClean="0">
                <a:solidFill>
                  <a:srgbClr val="C00000"/>
                </a:solidFill>
              </a:rPr>
              <a:t>seun</a:t>
            </a:r>
            <a:r>
              <a:rPr lang="en-US" b="1" dirty="0" smtClean="0">
                <a:solidFill>
                  <a:srgbClr val="C00000"/>
                </a:solidFill>
              </a:rPr>
              <a:t> van die </a:t>
            </a:r>
            <a:r>
              <a:rPr lang="en-US" b="1" dirty="0" err="1" smtClean="0">
                <a:solidFill>
                  <a:srgbClr val="C00000"/>
                </a:solidFill>
              </a:rPr>
              <a:t>rivieroewer</a:t>
            </a:r>
            <a:r>
              <a:rPr lang="en-US" b="1" dirty="0" smtClean="0">
                <a:solidFill>
                  <a:srgbClr val="C00000"/>
                </a:solidFill>
              </a:rPr>
              <a:t> by </a:t>
            </a:r>
            <a:r>
              <a:rPr lang="en-US" b="1" dirty="0" err="1" smtClean="0">
                <a:solidFill>
                  <a:srgbClr val="C00000"/>
                </a:solidFill>
              </a:rPr>
              <a:t>iNqunu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err="1">
                <a:solidFill>
                  <a:srgbClr val="C00000"/>
                </a:solidFill>
              </a:rPr>
              <a:t>h</a:t>
            </a:r>
            <a:r>
              <a:rPr lang="en-US" b="1" dirty="0" err="1" smtClean="0">
                <a:solidFill>
                  <a:srgbClr val="C00000"/>
                </a:solidFill>
              </a:rPr>
              <a:t>eelmaker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uit</a:t>
            </a:r>
            <a:r>
              <a:rPr lang="en-US" b="1" dirty="0" smtClean="0">
                <a:solidFill>
                  <a:srgbClr val="C00000"/>
                </a:solidFill>
              </a:rPr>
              <a:t> die </a:t>
            </a:r>
            <a:r>
              <a:rPr lang="en-US" b="1" dirty="0" err="1" smtClean="0">
                <a:solidFill>
                  <a:srgbClr val="C00000"/>
                </a:solidFill>
              </a:rPr>
              <a:t>Thembu-stam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533400"/>
            <a:ext cx="3733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Nelson Mandela se </a:t>
            </a:r>
            <a:r>
              <a:rPr lang="en-US" b="1" dirty="0" err="1" smtClean="0">
                <a:solidFill>
                  <a:srgbClr val="0070C0"/>
                </a:solidFill>
              </a:rPr>
              <a:t>hande</a:t>
            </a:r>
            <a:r>
              <a:rPr lang="en-US" b="1" dirty="0" smtClean="0">
                <a:solidFill>
                  <a:srgbClr val="0070C0"/>
                </a:solidFill>
              </a:rPr>
              <a:t> word </a:t>
            </a:r>
            <a:r>
              <a:rPr lang="en-US" b="1" dirty="0" err="1" smtClean="0">
                <a:solidFill>
                  <a:srgbClr val="0070C0"/>
                </a:solidFill>
              </a:rPr>
              <a:t>hier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beskryf</a:t>
            </a:r>
            <a:r>
              <a:rPr lang="en-US" b="1" dirty="0" smtClean="0">
                <a:solidFill>
                  <a:srgbClr val="0070C0"/>
                </a:solidFill>
              </a:rPr>
              <a:t> – </a:t>
            </a:r>
            <a:r>
              <a:rPr lang="en-US" b="1" dirty="0" err="1" smtClean="0">
                <a:solidFill>
                  <a:srgbClr val="0070C0"/>
                </a:solidFill>
              </a:rPr>
              <a:t>vlesig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19600" y="533400"/>
            <a:ext cx="11430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4038600"/>
            <a:ext cx="8754256" cy="266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Hier</a:t>
            </a:r>
            <a:r>
              <a:rPr lang="en-US" sz="2400" b="1" dirty="0" smtClean="0">
                <a:solidFill>
                  <a:srgbClr val="C00000"/>
                </a:solidFill>
              </a:rPr>
              <a:t> word Nelson R. Mandela se </a:t>
            </a:r>
            <a:r>
              <a:rPr lang="en-US" sz="2400" b="1" dirty="0" err="1" smtClean="0">
                <a:solidFill>
                  <a:srgbClr val="C00000"/>
                </a:solidFill>
              </a:rPr>
              <a:t>stamboom</a:t>
            </a:r>
            <a:r>
              <a:rPr lang="en-US" sz="2400" b="1" dirty="0" smtClean="0">
                <a:solidFill>
                  <a:srgbClr val="C00000"/>
                </a:solidFill>
              </a:rPr>
              <a:t> en </a:t>
            </a:r>
            <a:r>
              <a:rPr lang="en-US" sz="2400" b="1" dirty="0" err="1" smtClean="0">
                <a:solidFill>
                  <a:srgbClr val="C00000"/>
                </a:solidFill>
              </a:rPr>
              <a:t>herkoms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besing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kom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uit</a:t>
            </a:r>
            <a:r>
              <a:rPr lang="en-US" sz="2400" b="1" dirty="0" smtClean="0">
                <a:solidFill>
                  <a:srgbClr val="C00000"/>
                </a:solidFill>
              </a:rPr>
              <a:t> die </a:t>
            </a:r>
            <a:r>
              <a:rPr lang="en-US" sz="2400" b="1" dirty="0" err="1" smtClean="0">
                <a:solidFill>
                  <a:srgbClr val="C00000"/>
                </a:solidFill>
              </a:rPr>
              <a:t>Ngubengcuka-familie</a:t>
            </a:r>
            <a:r>
              <a:rPr lang="en-US" sz="2400" b="1" dirty="0" smtClean="0">
                <a:solidFill>
                  <a:srgbClr val="C00000"/>
                </a:solidFill>
              </a:rPr>
              <a:t> wat ‘n </a:t>
            </a:r>
            <a:r>
              <a:rPr lang="en-US" sz="2400" b="1" dirty="0" err="1" smtClean="0">
                <a:solidFill>
                  <a:srgbClr val="C00000"/>
                </a:solidFill>
              </a:rPr>
              <a:t>gevestigde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familie</a:t>
            </a:r>
            <a:r>
              <a:rPr lang="en-US" sz="2400" b="1" dirty="0" smtClean="0">
                <a:solidFill>
                  <a:srgbClr val="C00000"/>
                </a:solidFill>
              </a:rPr>
              <a:t> is.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is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die </a:t>
            </a:r>
            <a:r>
              <a:rPr lang="en-US" sz="2400" b="1" dirty="0" err="1" smtClean="0">
                <a:solidFill>
                  <a:srgbClr val="C00000"/>
                </a:solidFill>
              </a:rPr>
              <a:t>seun</a:t>
            </a:r>
            <a:r>
              <a:rPr lang="en-US" sz="2400" b="1" dirty="0" smtClean="0">
                <a:solidFill>
                  <a:srgbClr val="C00000"/>
                </a:solidFill>
              </a:rPr>
              <a:t> van </a:t>
            </a:r>
            <a:r>
              <a:rPr lang="en-US" sz="2400" b="1" dirty="0" err="1" smtClean="0">
                <a:solidFill>
                  <a:srgbClr val="C00000"/>
                </a:solidFill>
              </a:rPr>
              <a:t>Dalindyebo</a:t>
            </a:r>
            <a:r>
              <a:rPr lang="en-US" sz="2400" b="1" dirty="0" smtClean="0">
                <a:solidFill>
                  <a:srgbClr val="C00000"/>
                </a:solidFill>
              </a:rPr>
              <a:t> wat die </a:t>
            </a:r>
            <a:r>
              <a:rPr lang="en-US" sz="2400" b="1" dirty="0" err="1" smtClean="0">
                <a:solidFill>
                  <a:srgbClr val="C00000"/>
                </a:solidFill>
              </a:rPr>
              <a:t>seun</a:t>
            </a:r>
            <a:r>
              <a:rPr lang="en-US" sz="2400" b="1" dirty="0" smtClean="0">
                <a:solidFill>
                  <a:srgbClr val="C00000"/>
                </a:solidFill>
              </a:rPr>
              <a:t> van Mandela was.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het </a:t>
            </a:r>
            <a:r>
              <a:rPr lang="en-US" sz="2400" b="1" dirty="0" err="1" smtClean="0">
                <a:solidFill>
                  <a:srgbClr val="C00000"/>
                </a:solidFill>
              </a:rPr>
              <a:t>dus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oupa</a:t>
            </a:r>
            <a:r>
              <a:rPr lang="en-US" sz="2400" b="1" dirty="0" smtClean="0">
                <a:solidFill>
                  <a:srgbClr val="C00000"/>
                </a:solidFill>
              </a:rPr>
              <a:t> se </a:t>
            </a:r>
            <a:r>
              <a:rPr lang="en-US" sz="2400" b="1" dirty="0" err="1" smtClean="0">
                <a:solidFill>
                  <a:srgbClr val="C00000"/>
                </a:solidFill>
              </a:rPr>
              <a:t>naam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kom</a:t>
            </a:r>
            <a:r>
              <a:rPr lang="en-US" sz="2400" b="1" dirty="0" smtClean="0">
                <a:solidFill>
                  <a:srgbClr val="C00000"/>
                </a:solidFill>
              </a:rPr>
              <a:t> van </a:t>
            </a:r>
            <a:r>
              <a:rPr lang="en-US" sz="2400" b="1" dirty="0" err="1" smtClean="0">
                <a:solidFill>
                  <a:srgbClr val="C00000"/>
                </a:solidFill>
              </a:rPr>
              <a:t>iNqunu</a:t>
            </a:r>
            <a:r>
              <a:rPr lang="en-US" sz="2400" b="1" dirty="0" smtClean="0">
                <a:solidFill>
                  <a:srgbClr val="C00000"/>
                </a:solidFill>
              </a:rPr>
              <a:t>, ‘n </a:t>
            </a:r>
            <a:r>
              <a:rPr lang="en-US" sz="2400" b="1" dirty="0" err="1" smtClean="0">
                <a:solidFill>
                  <a:srgbClr val="C00000"/>
                </a:solidFill>
              </a:rPr>
              <a:t>plekkie</a:t>
            </a:r>
            <a:r>
              <a:rPr lang="en-US" sz="2400" b="1" dirty="0" smtClean="0">
                <a:solidFill>
                  <a:srgbClr val="C00000"/>
                </a:solidFill>
              </a:rPr>
              <a:t> in die </a:t>
            </a:r>
            <a:r>
              <a:rPr lang="en-US" sz="2400" b="1" dirty="0" err="1">
                <a:solidFill>
                  <a:srgbClr val="C00000"/>
                </a:solidFill>
              </a:rPr>
              <a:t>O</a:t>
            </a:r>
            <a:r>
              <a:rPr lang="en-US" sz="2400" b="1" dirty="0" err="1" smtClean="0">
                <a:solidFill>
                  <a:srgbClr val="C00000"/>
                </a:solidFill>
              </a:rPr>
              <a:t>os-Kaap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</a:rPr>
              <a:t>Verder</a:t>
            </a:r>
            <a:r>
              <a:rPr lang="en-US" sz="2400" b="1" dirty="0" smtClean="0">
                <a:solidFill>
                  <a:srgbClr val="C00000"/>
                </a:solidFill>
              </a:rPr>
              <a:t> is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ook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afkomstig</a:t>
            </a:r>
            <a:r>
              <a:rPr lang="en-US" sz="2400" b="1" dirty="0" smtClean="0">
                <a:solidFill>
                  <a:srgbClr val="C00000"/>
                </a:solidFill>
              </a:rPr>
              <a:t> van die </a:t>
            </a:r>
            <a:r>
              <a:rPr lang="en-US" sz="2400" b="1" dirty="0" err="1" smtClean="0">
                <a:solidFill>
                  <a:srgbClr val="C00000"/>
                </a:solidFill>
              </a:rPr>
              <a:t>Thembu-stam</a:t>
            </a:r>
            <a:r>
              <a:rPr lang="en-US" sz="2400" b="1" dirty="0" smtClean="0">
                <a:solidFill>
                  <a:srgbClr val="C00000"/>
                </a:solidFill>
              </a:rPr>
              <a:t>. En </a:t>
            </a:r>
            <a:r>
              <a:rPr lang="en-US" sz="2400" b="1" dirty="0" err="1" smtClean="0">
                <a:solidFill>
                  <a:srgbClr val="C00000"/>
                </a:solidFill>
              </a:rPr>
              <a:t>hy</a:t>
            </a:r>
            <a:r>
              <a:rPr lang="en-US" sz="2400" b="1" dirty="0" smtClean="0">
                <a:solidFill>
                  <a:srgbClr val="C00000"/>
                </a:solidFill>
              </a:rPr>
              <a:t> het </a:t>
            </a:r>
            <a:r>
              <a:rPr lang="en-US" sz="2400" b="1" dirty="0" err="1" smtClean="0">
                <a:solidFill>
                  <a:srgbClr val="C00000"/>
                </a:solidFill>
              </a:rPr>
              <a:t>Suid-Afrika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kom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genees</a:t>
            </a:r>
            <a:r>
              <a:rPr lang="en-US" sz="2400" b="1" dirty="0" smtClean="0">
                <a:solidFill>
                  <a:srgbClr val="C00000"/>
                </a:solidFill>
              </a:rPr>
              <a:t>!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1330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Pryslied  deur  Antjie Krog</vt:lpstr>
      <vt:lpstr>Woordverklarings</vt:lpstr>
      <vt:lpstr>PowerPoint Presentation</vt:lpstr>
      <vt:lpstr>PowerPoint Presentation</vt:lpstr>
      <vt:lpstr>PowerPoint Presentation</vt:lpstr>
      <vt:lpstr>Uiterlike bou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Verstegniese Aspekte</vt:lpstr>
      <vt:lpstr>PowerPoint Presentation</vt:lpstr>
      <vt:lpstr>PowerPoint Presentation</vt:lpstr>
    </vt:vector>
  </TitlesOfParts>
  <Company>Heaven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Pryslied  deur  Antjie Krog</dc:title>
  <dc:creator>Anthony</dc:creator>
  <cp:lastModifiedBy>Ettie Cronje</cp:lastModifiedBy>
  <cp:revision>22</cp:revision>
  <cp:lastPrinted>2017-05-03T04:43:31Z</cp:lastPrinted>
  <dcterms:created xsi:type="dcterms:W3CDTF">2017-03-08T14:07:55Z</dcterms:created>
  <dcterms:modified xsi:type="dcterms:W3CDTF">2017-05-03T15:45:05Z</dcterms:modified>
</cp:coreProperties>
</file>