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CB64-183D-4C7A-AE56-251FB92F3081}" type="datetimeFigureOut">
              <a:rPr lang="en-ZA" smtClean="0"/>
              <a:t>2013/10/06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1198-86EA-41E1-A44F-8ABD5322872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72018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CB64-183D-4C7A-AE56-251FB92F3081}" type="datetimeFigureOut">
              <a:rPr lang="en-ZA" smtClean="0"/>
              <a:t>2013/10/06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1198-86EA-41E1-A44F-8ABD5322872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34540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CB64-183D-4C7A-AE56-251FB92F3081}" type="datetimeFigureOut">
              <a:rPr lang="en-ZA" smtClean="0"/>
              <a:t>2013/10/06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1198-86EA-41E1-A44F-8ABD5322872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44229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CB64-183D-4C7A-AE56-251FB92F3081}" type="datetimeFigureOut">
              <a:rPr lang="en-ZA" smtClean="0"/>
              <a:t>2013/10/06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1198-86EA-41E1-A44F-8ABD5322872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68059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CB64-183D-4C7A-AE56-251FB92F3081}" type="datetimeFigureOut">
              <a:rPr lang="en-ZA" smtClean="0"/>
              <a:t>2013/10/06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1198-86EA-41E1-A44F-8ABD5322872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74054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CB64-183D-4C7A-AE56-251FB92F3081}" type="datetimeFigureOut">
              <a:rPr lang="en-ZA" smtClean="0"/>
              <a:t>2013/10/06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1198-86EA-41E1-A44F-8ABD5322872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00102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CB64-183D-4C7A-AE56-251FB92F3081}" type="datetimeFigureOut">
              <a:rPr lang="en-ZA" smtClean="0"/>
              <a:t>2013/10/06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1198-86EA-41E1-A44F-8ABD5322872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78109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CB64-183D-4C7A-AE56-251FB92F3081}" type="datetimeFigureOut">
              <a:rPr lang="en-ZA" smtClean="0"/>
              <a:t>2013/10/06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1198-86EA-41E1-A44F-8ABD5322872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31530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CB64-183D-4C7A-AE56-251FB92F3081}" type="datetimeFigureOut">
              <a:rPr lang="en-ZA" smtClean="0"/>
              <a:t>2013/10/06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1198-86EA-41E1-A44F-8ABD5322872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31904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CB64-183D-4C7A-AE56-251FB92F3081}" type="datetimeFigureOut">
              <a:rPr lang="en-ZA" smtClean="0"/>
              <a:t>2013/10/06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1198-86EA-41E1-A44F-8ABD5322872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27431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CB64-183D-4C7A-AE56-251FB92F3081}" type="datetimeFigureOut">
              <a:rPr lang="en-ZA" smtClean="0"/>
              <a:t>2013/10/06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1198-86EA-41E1-A44F-8ABD5322872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58921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5CB64-183D-4C7A-AE56-251FB92F3081}" type="datetimeFigureOut">
              <a:rPr lang="en-ZA" smtClean="0"/>
              <a:t>2013/10/06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C1198-86EA-41E1-A44F-8ABD5322872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607906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f-ZA" sz="7200" b="1" dirty="0">
                <a:latin typeface="Arial"/>
                <a:ea typeface="Times New Roman"/>
              </a:rPr>
              <a:t>RESENSIES</a:t>
            </a:r>
            <a:endParaRPr lang="en-ZA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1" y="3933056"/>
            <a:ext cx="1674820" cy="1736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953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f-ZA" dirty="0"/>
              <a:t>Die doel van die resensie is om </a:t>
            </a:r>
            <a:r>
              <a:rPr lang="af-ZA" dirty="0">
                <a:solidFill>
                  <a:schemeClr val="accent6">
                    <a:lumMod val="75000"/>
                  </a:schemeClr>
                </a:solidFill>
              </a:rPr>
              <a:t>op te som</a:t>
            </a:r>
            <a:r>
              <a:rPr lang="af-ZA" dirty="0"/>
              <a:t>, </a:t>
            </a:r>
            <a:r>
              <a:rPr lang="af-ZA" dirty="0">
                <a:solidFill>
                  <a:schemeClr val="accent6">
                    <a:lumMod val="75000"/>
                  </a:schemeClr>
                </a:solidFill>
              </a:rPr>
              <a:t>te ontleed</a:t>
            </a:r>
            <a:r>
              <a:rPr lang="af-ZA" dirty="0"/>
              <a:t> en </a:t>
            </a:r>
            <a:r>
              <a:rPr lang="af-ZA" dirty="0">
                <a:solidFill>
                  <a:schemeClr val="accent6">
                    <a:lumMod val="75000"/>
                  </a:schemeClr>
                </a:solidFill>
              </a:rPr>
              <a:t>daarop te reageer</a:t>
            </a:r>
            <a:r>
              <a:rPr lang="af-ZA" dirty="0"/>
              <a:t>.</a:t>
            </a:r>
            <a:endParaRPr lang="en-ZA" dirty="0"/>
          </a:p>
          <a:p>
            <a:r>
              <a:rPr lang="af-ZA" dirty="0"/>
              <a:t>Dit word dus geskryf as iemand bv. ‘n boek, ‘n CD, ‘n restaurant of film </a:t>
            </a:r>
            <a:r>
              <a:rPr lang="af-ZA" dirty="0">
                <a:solidFill>
                  <a:srgbClr val="FF33CC"/>
                </a:solidFill>
              </a:rPr>
              <a:t>beoordeel</a:t>
            </a:r>
            <a:r>
              <a:rPr lang="af-ZA" dirty="0"/>
              <a:t>.</a:t>
            </a:r>
            <a:endParaRPr lang="en-ZA" dirty="0"/>
          </a:p>
          <a:p>
            <a:r>
              <a:rPr lang="af-ZA" dirty="0"/>
              <a:t>Die boek,CD, restaurant of film word </a:t>
            </a:r>
            <a:r>
              <a:rPr lang="af-ZA" dirty="0" smtClean="0">
                <a:solidFill>
                  <a:srgbClr val="FFFF00"/>
                </a:solidFill>
              </a:rPr>
              <a:t>bespreek</a:t>
            </a:r>
            <a:r>
              <a:rPr lang="af-ZA" dirty="0" smtClean="0"/>
              <a:t>.</a:t>
            </a:r>
          </a:p>
          <a:p>
            <a:pPr>
              <a:spcAft>
                <a:spcPts val="0"/>
              </a:spcAft>
            </a:pPr>
            <a:r>
              <a:rPr lang="af-ZA" dirty="0">
                <a:latin typeface="Arial"/>
                <a:ea typeface="Times New Roman"/>
              </a:rPr>
              <a:t>Daar word </a:t>
            </a:r>
            <a:r>
              <a:rPr lang="af-ZA" dirty="0">
                <a:solidFill>
                  <a:srgbClr val="92D050"/>
                </a:solidFill>
                <a:latin typeface="Arial"/>
                <a:ea typeface="Times New Roman"/>
              </a:rPr>
              <a:t>kommentaar</a:t>
            </a:r>
            <a:r>
              <a:rPr lang="af-ZA" dirty="0">
                <a:latin typeface="Arial"/>
                <a:ea typeface="Times New Roman"/>
              </a:rPr>
              <a:t> daarop </a:t>
            </a:r>
            <a:r>
              <a:rPr lang="af-ZA" dirty="0">
                <a:solidFill>
                  <a:srgbClr val="92D050"/>
                </a:solidFill>
                <a:latin typeface="Arial"/>
                <a:ea typeface="Times New Roman"/>
              </a:rPr>
              <a:t>gelewer</a:t>
            </a:r>
            <a:r>
              <a:rPr lang="af-ZA" dirty="0">
                <a:latin typeface="Arial"/>
                <a:ea typeface="Times New Roman"/>
              </a:rPr>
              <a:t>.</a:t>
            </a:r>
            <a:endParaRPr lang="en-ZA" sz="28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93381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Aft>
                <a:spcPts val="0"/>
              </a:spcAft>
            </a:pPr>
            <a:r>
              <a:rPr lang="af-ZA" dirty="0">
                <a:latin typeface="Arial"/>
                <a:ea typeface="Times New Roman"/>
              </a:rPr>
              <a:t>Om ‘n mate van objektiwiteit te handhaaf, word die teks gewoonlik in die </a:t>
            </a:r>
            <a:r>
              <a:rPr lang="af-ZA" dirty="0">
                <a:solidFill>
                  <a:srgbClr val="FF0000"/>
                </a:solidFill>
                <a:latin typeface="Arial"/>
                <a:ea typeface="Times New Roman"/>
              </a:rPr>
              <a:t>derde persoon </a:t>
            </a:r>
            <a:r>
              <a:rPr lang="af-ZA" dirty="0">
                <a:latin typeface="Arial"/>
                <a:ea typeface="Times New Roman"/>
              </a:rPr>
              <a:t>geskryf.</a:t>
            </a:r>
            <a:endParaRPr lang="en-ZA" sz="28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af-ZA" dirty="0">
                <a:latin typeface="Arial"/>
                <a:ea typeface="Times New Roman"/>
              </a:rPr>
              <a:t>Skryf in die </a:t>
            </a:r>
            <a:r>
              <a:rPr lang="af-ZA" dirty="0">
                <a:solidFill>
                  <a:schemeClr val="accent5">
                    <a:lumMod val="75000"/>
                  </a:schemeClr>
                </a:solidFill>
                <a:latin typeface="Arial"/>
                <a:ea typeface="Times New Roman"/>
              </a:rPr>
              <a:t>teenwoordige of verlede tyd</a:t>
            </a:r>
            <a:r>
              <a:rPr lang="af-ZA" dirty="0">
                <a:latin typeface="Arial"/>
                <a:ea typeface="Times New Roman"/>
              </a:rPr>
              <a:t>.</a:t>
            </a:r>
            <a:endParaRPr lang="en-ZA" sz="28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af-ZA" dirty="0">
                <a:latin typeface="Arial"/>
                <a:ea typeface="Times New Roman"/>
              </a:rPr>
              <a:t>Die inhoud moet </a:t>
            </a:r>
            <a:r>
              <a:rPr lang="af-ZA" dirty="0">
                <a:solidFill>
                  <a:srgbClr val="6600FF"/>
                </a:solidFill>
                <a:latin typeface="Arial"/>
                <a:ea typeface="Times New Roman"/>
              </a:rPr>
              <a:t>voldoende feite</a:t>
            </a:r>
            <a:r>
              <a:rPr lang="af-ZA" dirty="0">
                <a:latin typeface="Arial"/>
                <a:ea typeface="Times New Roman"/>
              </a:rPr>
              <a:t> bevat om die leser te oorreed om </a:t>
            </a:r>
            <a:r>
              <a:rPr lang="af-ZA" dirty="0">
                <a:solidFill>
                  <a:srgbClr val="6600FF"/>
                </a:solidFill>
                <a:latin typeface="Arial"/>
                <a:ea typeface="Times New Roman"/>
              </a:rPr>
              <a:t>standpunt in te neem</a:t>
            </a:r>
            <a:r>
              <a:rPr lang="af-ZA" dirty="0">
                <a:latin typeface="Arial"/>
                <a:ea typeface="Times New Roman"/>
              </a:rPr>
              <a:t>.</a:t>
            </a:r>
            <a:endParaRPr lang="en-ZA" sz="28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af-ZA" dirty="0">
                <a:latin typeface="Arial"/>
                <a:ea typeface="Times New Roman"/>
              </a:rPr>
              <a:t>Die </a:t>
            </a:r>
            <a:r>
              <a:rPr lang="af-ZA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/>
                <a:ea typeface="Times New Roman"/>
              </a:rPr>
              <a:t>titel (kop)</a:t>
            </a:r>
            <a:r>
              <a:rPr lang="af-ZA" dirty="0">
                <a:latin typeface="Arial"/>
                <a:ea typeface="Times New Roman"/>
              </a:rPr>
              <a:t> is baie belangrik en gee gewoonlik klaar ‘n aanduiding van die </a:t>
            </a:r>
            <a:r>
              <a:rPr lang="af-ZA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/>
                <a:ea typeface="Times New Roman"/>
              </a:rPr>
              <a:t>skrywer se mening</a:t>
            </a:r>
            <a:r>
              <a:rPr lang="af-ZA" dirty="0">
                <a:latin typeface="Arial"/>
                <a:ea typeface="Times New Roman"/>
              </a:rPr>
              <a:t>.</a:t>
            </a:r>
            <a:endParaRPr lang="en-ZA" sz="28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89476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af-ZA" dirty="0">
                <a:latin typeface="Arial"/>
                <a:ea typeface="Times New Roman"/>
              </a:rPr>
              <a:t>Gebruik woorde wat op </a:t>
            </a:r>
            <a:r>
              <a:rPr lang="af-ZA" dirty="0">
                <a:solidFill>
                  <a:srgbClr val="FFFF00"/>
                </a:solidFill>
                <a:latin typeface="Arial"/>
                <a:ea typeface="Times New Roman"/>
              </a:rPr>
              <a:t>waardering en evaluering </a:t>
            </a:r>
            <a:r>
              <a:rPr lang="af-ZA" dirty="0">
                <a:latin typeface="Arial"/>
                <a:ea typeface="Times New Roman"/>
              </a:rPr>
              <a:t>dui, soos </a:t>
            </a:r>
            <a:r>
              <a:rPr lang="af-ZA" i="1" dirty="0">
                <a:latin typeface="Arial"/>
                <a:ea typeface="Times New Roman"/>
              </a:rPr>
              <a:t>snaaks, genot, opwindend, vermaaklik, belangrik, uitstaande</a:t>
            </a:r>
            <a:r>
              <a:rPr lang="af-ZA" dirty="0">
                <a:latin typeface="Arial"/>
                <a:ea typeface="Times New Roman"/>
              </a:rPr>
              <a:t>.</a:t>
            </a:r>
            <a:endParaRPr lang="en-ZA" sz="2800" dirty="0">
              <a:latin typeface="Times New Roman"/>
              <a:ea typeface="Times New Roman"/>
            </a:endParaRPr>
          </a:p>
          <a:p>
            <a:r>
              <a:rPr lang="af-ZA" dirty="0">
                <a:solidFill>
                  <a:srgbClr val="92D050"/>
                </a:solidFill>
                <a:latin typeface="Arial"/>
                <a:ea typeface="Times New Roman"/>
              </a:rPr>
              <a:t>Evauleer</a:t>
            </a:r>
            <a:r>
              <a:rPr lang="af-ZA" dirty="0">
                <a:latin typeface="Arial"/>
                <a:ea typeface="Times New Roman"/>
              </a:rPr>
              <a:t> die werk en gee </a:t>
            </a:r>
            <a:r>
              <a:rPr lang="af-ZA" dirty="0">
                <a:solidFill>
                  <a:srgbClr val="92D050"/>
                </a:solidFill>
                <a:latin typeface="Arial"/>
                <a:ea typeface="Times New Roman"/>
              </a:rPr>
              <a:t>eie opinie of beoordeling</a:t>
            </a:r>
            <a:r>
              <a:rPr lang="af-ZA" dirty="0">
                <a:latin typeface="Arial"/>
                <a:ea typeface="Times New Roman"/>
              </a:rPr>
              <a:t>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652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154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RESENSIES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RESENSIES</dc:title>
  <dc:creator>SarieRoux</dc:creator>
  <cp:lastModifiedBy>SarieRoux</cp:lastModifiedBy>
  <cp:revision>5</cp:revision>
  <dcterms:created xsi:type="dcterms:W3CDTF">2013-04-07T10:50:28Z</dcterms:created>
  <dcterms:modified xsi:type="dcterms:W3CDTF">2013-10-06T09:04:51Z</dcterms:modified>
</cp:coreProperties>
</file>