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58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815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057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008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520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550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56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034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985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936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892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595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AA5E6-9182-4D78-A166-CF4C3E6800D0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ED145-A617-4005-BCA7-A57F553D3BD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394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/>
          <a:lstStyle/>
          <a:p>
            <a:r>
              <a:rPr lang="en-ZA" dirty="0" err="1" smtClean="0"/>
              <a:t>Rondom</a:t>
            </a:r>
            <a:r>
              <a:rPr lang="en-ZA" dirty="0" smtClean="0"/>
              <a:t> My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err="1" smtClean="0">
                <a:solidFill>
                  <a:schemeClr val="tx1"/>
                </a:solidFill>
              </a:rPr>
              <a:t>Dawie</a:t>
            </a:r>
            <a:r>
              <a:rPr lang="en-ZA" dirty="0" smtClean="0">
                <a:solidFill>
                  <a:schemeClr val="tx1"/>
                </a:solidFill>
              </a:rPr>
              <a:t> de </a:t>
            </a:r>
            <a:r>
              <a:rPr lang="en-ZA" dirty="0" err="1" smtClean="0">
                <a:solidFill>
                  <a:schemeClr val="tx1"/>
                </a:solidFill>
              </a:rPr>
              <a:t>Jager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ondom my by Dawie de Jager ReverbN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8278" y="5966048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139952" y="552773"/>
            <a:ext cx="63367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 err="1" smtClean="0"/>
              <a:t>Rondom</a:t>
            </a:r>
            <a:r>
              <a:rPr lang="en-ZA" sz="1600" b="1" dirty="0" smtClean="0"/>
              <a:t> my …</a:t>
            </a:r>
          </a:p>
          <a:p>
            <a:endParaRPr lang="en-ZA" sz="1600" dirty="0" smtClean="0"/>
          </a:p>
          <a:p>
            <a:r>
              <a:rPr lang="en-ZA" sz="1600" dirty="0" smtClean="0"/>
              <a:t>1   </a:t>
            </a:r>
            <a:r>
              <a:rPr lang="en-ZA" sz="1600" dirty="0" err="1" smtClean="0"/>
              <a:t>Ek</a:t>
            </a:r>
            <a:r>
              <a:rPr lang="en-ZA" sz="1600" dirty="0" smtClean="0"/>
              <a:t> </a:t>
            </a:r>
            <a:r>
              <a:rPr lang="en-ZA" sz="1600" dirty="0" err="1" smtClean="0"/>
              <a:t>wil</a:t>
            </a:r>
            <a:r>
              <a:rPr lang="en-ZA" sz="1600" dirty="0" smtClean="0"/>
              <a:t> my </a:t>
            </a:r>
            <a:r>
              <a:rPr lang="en-ZA" sz="1600" dirty="0" err="1" smtClean="0"/>
              <a:t>tyd</a:t>
            </a:r>
            <a:r>
              <a:rPr lang="en-ZA" sz="1600" dirty="0" smtClean="0"/>
              <a:t> vat </a:t>
            </a:r>
            <a:r>
              <a:rPr lang="en-ZA" sz="1600" dirty="0" err="1" smtClean="0"/>
              <a:t>hierdie</a:t>
            </a:r>
            <a:r>
              <a:rPr lang="en-ZA" sz="1600" dirty="0" smtClean="0"/>
              <a:t> </a:t>
            </a:r>
            <a:r>
              <a:rPr lang="en-ZA" sz="1600" dirty="0" err="1" smtClean="0"/>
              <a:t>keer</a:t>
            </a:r>
            <a:endParaRPr lang="en-ZA" sz="1600" dirty="0" smtClean="0"/>
          </a:p>
          <a:p>
            <a:r>
              <a:rPr lang="en-ZA" sz="1600" dirty="0" smtClean="0"/>
              <a:t>2   </a:t>
            </a:r>
            <a:r>
              <a:rPr lang="en-ZA" sz="1600" dirty="0" err="1" smtClean="0"/>
              <a:t>ek</a:t>
            </a:r>
            <a:r>
              <a:rPr lang="en-ZA" sz="1600" dirty="0" smtClean="0"/>
              <a:t> </a:t>
            </a:r>
            <a:r>
              <a:rPr lang="en-ZA" sz="1600" dirty="0" err="1" smtClean="0"/>
              <a:t>moet</a:t>
            </a:r>
            <a:r>
              <a:rPr lang="en-ZA" sz="1600" dirty="0" smtClean="0"/>
              <a:t> my </a:t>
            </a:r>
            <a:r>
              <a:rPr lang="en-ZA" sz="1600" dirty="0" err="1" smtClean="0"/>
              <a:t>tyd</a:t>
            </a:r>
            <a:r>
              <a:rPr lang="en-ZA" sz="1600" dirty="0" smtClean="0"/>
              <a:t> vat </a:t>
            </a:r>
            <a:r>
              <a:rPr lang="en-ZA" sz="1600" dirty="0" err="1" smtClean="0"/>
              <a:t>hierdie</a:t>
            </a:r>
            <a:r>
              <a:rPr lang="en-ZA" sz="1600" dirty="0" smtClean="0"/>
              <a:t> </a:t>
            </a:r>
            <a:r>
              <a:rPr lang="en-ZA" sz="1600" dirty="0" err="1" smtClean="0"/>
              <a:t>keer</a:t>
            </a:r>
            <a:endParaRPr lang="en-ZA" sz="1600" dirty="0" smtClean="0"/>
          </a:p>
          <a:p>
            <a:r>
              <a:rPr lang="en-ZA" sz="1600" dirty="0" smtClean="0"/>
              <a:t>3   want die </a:t>
            </a:r>
            <a:r>
              <a:rPr lang="en-ZA" sz="1600" dirty="0" err="1" smtClean="0"/>
              <a:t>haastigheid</a:t>
            </a:r>
            <a:r>
              <a:rPr lang="en-ZA" sz="1600" dirty="0" smtClean="0"/>
              <a:t> in my</a:t>
            </a:r>
          </a:p>
          <a:p>
            <a:r>
              <a:rPr lang="en-ZA" sz="1600" dirty="0" smtClean="0"/>
              <a:t>4   het my al </a:t>
            </a:r>
            <a:r>
              <a:rPr lang="en-ZA" sz="1600" dirty="0" err="1" smtClean="0"/>
              <a:t>veels</a:t>
            </a:r>
            <a:r>
              <a:rPr lang="en-ZA" sz="1600" dirty="0" smtClean="0"/>
              <a:t> </a:t>
            </a:r>
            <a:r>
              <a:rPr lang="en-ZA" sz="1600" dirty="0" err="1" smtClean="0"/>
              <a:t>te</a:t>
            </a:r>
            <a:r>
              <a:rPr lang="en-ZA" sz="1600" dirty="0" smtClean="0"/>
              <a:t> </a:t>
            </a:r>
            <a:r>
              <a:rPr lang="en-ZA" sz="1600" dirty="0" err="1" smtClean="0"/>
              <a:t>veel</a:t>
            </a:r>
            <a:r>
              <a:rPr lang="en-ZA" sz="1600" dirty="0" smtClean="0"/>
              <a:t> </a:t>
            </a:r>
            <a:r>
              <a:rPr lang="en-ZA" sz="1600" dirty="0" err="1" smtClean="0"/>
              <a:t>keer</a:t>
            </a:r>
            <a:endParaRPr lang="en-ZA" sz="1600" dirty="0" smtClean="0"/>
          </a:p>
          <a:p>
            <a:r>
              <a:rPr lang="en-ZA" sz="1600" dirty="0" smtClean="0"/>
              <a:t>5   </a:t>
            </a:r>
            <a:r>
              <a:rPr lang="en-ZA" sz="1600" dirty="0" err="1" smtClean="0"/>
              <a:t>ondergekry</a:t>
            </a:r>
            <a:endParaRPr lang="en-ZA" sz="1600" dirty="0" smtClean="0"/>
          </a:p>
          <a:p>
            <a:r>
              <a:rPr lang="en-ZA" sz="1600" dirty="0" smtClean="0"/>
              <a:t>6   my </a:t>
            </a:r>
            <a:r>
              <a:rPr lang="en-ZA" sz="1600" dirty="0" err="1" smtClean="0"/>
              <a:t>ondergekry</a:t>
            </a:r>
            <a:r>
              <a:rPr lang="en-ZA" sz="1600" dirty="0" smtClean="0"/>
              <a:t>.</a:t>
            </a:r>
          </a:p>
          <a:p>
            <a:endParaRPr lang="en-ZA" sz="1600" dirty="0" smtClean="0"/>
          </a:p>
          <a:p>
            <a:r>
              <a:rPr lang="en-ZA" sz="1600" dirty="0" smtClean="0"/>
              <a:t>7   </a:t>
            </a:r>
            <a:r>
              <a:rPr lang="en-ZA" sz="1600" dirty="0" err="1" smtClean="0"/>
              <a:t>Ek</a:t>
            </a:r>
            <a:r>
              <a:rPr lang="en-ZA" sz="1600" dirty="0" smtClean="0"/>
              <a:t> </a:t>
            </a:r>
            <a:r>
              <a:rPr lang="en-ZA" sz="1600" dirty="0" err="1" smtClean="0"/>
              <a:t>wil</a:t>
            </a:r>
            <a:r>
              <a:rPr lang="en-ZA" sz="1600" dirty="0" smtClean="0"/>
              <a:t> my </a:t>
            </a:r>
            <a:r>
              <a:rPr lang="en-ZA" sz="1600" dirty="0" err="1" smtClean="0"/>
              <a:t>tyd</a:t>
            </a:r>
            <a:r>
              <a:rPr lang="en-ZA" sz="1600" dirty="0" smtClean="0"/>
              <a:t> vat </a:t>
            </a:r>
            <a:r>
              <a:rPr lang="en-ZA" sz="1600" dirty="0" err="1" smtClean="0"/>
              <a:t>hierdie</a:t>
            </a:r>
            <a:r>
              <a:rPr lang="en-ZA" sz="1600" dirty="0" smtClean="0"/>
              <a:t> </a:t>
            </a:r>
            <a:r>
              <a:rPr lang="en-ZA" sz="1600" dirty="0" err="1" smtClean="0"/>
              <a:t>keer</a:t>
            </a:r>
            <a:endParaRPr lang="en-ZA" sz="1600" dirty="0" smtClean="0"/>
          </a:p>
          <a:p>
            <a:r>
              <a:rPr lang="en-ZA" sz="1600" dirty="0" smtClean="0"/>
              <a:t>8   </a:t>
            </a:r>
            <a:r>
              <a:rPr lang="en-ZA" sz="1600" dirty="0" err="1" smtClean="0"/>
              <a:t>ek</a:t>
            </a:r>
            <a:r>
              <a:rPr lang="en-ZA" sz="1600" dirty="0" smtClean="0"/>
              <a:t> </a:t>
            </a:r>
            <a:r>
              <a:rPr lang="en-ZA" sz="1600" dirty="0" err="1" smtClean="0"/>
              <a:t>moet</a:t>
            </a:r>
            <a:r>
              <a:rPr lang="en-ZA" sz="1600" dirty="0" smtClean="0"/>
              <a:t> my </a:t>
            </a:r>
            <a:r>
              <a:rPr lang="en-ZA" sz="1600" dirty="0" err="1" smtClean="0"/>
              <a:t>tyd</a:t>
            </a:r>
            <a:r>
              <a:rPr lang="en-ZA" sz="1600" dirty="0" smtClean="0"/>
              <a:t> vat </a:t>
            </a:r>
            <a:r>
              <a:rPr lang="en-ZA" sz="1600" dirty="0" err="1" smtClean="0"/>
              <a:t>hierdie</a:t>
            </a:r>
            <a:r>
              <a:rPr lang="en-ZA" sz="1600" dirty="0" smtClean="0"/>
              <a:t> </a:t>
            </a:r>
            <a:r>
              <a:rPr lang="en-ZA" sz="1600" dirty="0" err="1" smtClean="0"/>
              <a:t>keer</a:t>
            </a:r>
            <a:r>
              <a:rPr lang="en-ZA" sz="1600" dirty="0" smtClean="0"/>
              <a:t>.</a:t>
            </a:r>
          </a:p>
          <a:p>
            <a:r>
              <a:rPr lang="en-ZA" sz="1600" dirty="0" smtClean="0"/>
              <a:t>9   </a:t>
            </a:r>
            <a:r>
              <a:rPr lang="en-ZA" sz="1600" dirty="0" err="1" smtClean="0"/>
              <a:t>Ek</a:t>
            </a:r>
            <a:r>
              <a:rPr lang="en-ZA" sz="1600" dirty="0" smtClean="0"/>
              <a:t> </a:t>
            </a:r>
            <a:r>
              <a:rPr lang="en-ZA" sz="1600" dirty="0" err="1" smtClean="0"/>
              <a:t>sien</a:t>
            </a:r>
            <a:r>
              <a:rPr lang="en-ZA" sz="1600" dirty="0" smtClean="0"/>
              <a:t> die </a:t>
            </a:r>
            <a:r>
              <a:rPr lang="en-ZA" sz="1600" dirty="0" err="1" smtClean="0"/>
              <a:t>blou</a:t>
            </a:r>
            <a:r>
              <a:rPr lang="en-ZA" sz="1600" dirty="0" smtClean="0"/>
              <a:t> in </a:t>
            </a:r>
            <a:r>
              <a:rPr lang="en-ZA" sz="1600" dirty="0" err="1" smtClean="0"/>
              <a:t>jou</a:t>
            </a:r>
            <a:r>
              <a:rPr lang="en-ZA" sz="1600" dirty="0" smtClean="0"/>
              <a:t> </a:t>
            </a:r>
            <a:r>
              <a:rPr lang="en-ZA" sz="1600" dirty="0" err="1" smtClean="0"/>
              <a:t>deur</a:t>
            </a:r>
            <a:r>
              <a:rPr lang="en-ZA" sz="1600" dirty="0" smtClean="0"/>
              <a:t> die </a:t>
            </a:r>
            <a:r>
              <a:rPr lang="en-ZA" sz="1600" dirty="0" err="1" smtClean="0"/>
              <a:t>bietjie</a:t>
            </a:r>
            <a:r>
              <a:rPr lang="en-ZA" sz="1600" dirty="0" smtClean="0"/>
              <a:t> in </a:t>
            </a:r>
            <a:r>
              <a:rPr lang="en-ZA" sz="1600" dirty="0" err="1" smtClean="0"/>
              <a:t>jou</a:t>
            </a:r>
            <a:r>
              <a:rPr lang="en-ZA" sz="1600" dirty="0" smtClean="0"/>
              <a:t> </a:t>
            </a:r>
            <a:r>
              <a:rPr lang="en-ZA" sz="1600" dirty="0" err="1" smtClean="0"/>
              <a:t>oë</a:t>
            </a:r>
            <a:r>
              <a:rPr lang="en-ZA" sz="1600" dirty="0" smtClean="0"/>
              <a:t>.</a:t>
            </a:r>
          </a:p>
          <a:p>
            <a:r>
              <a:rPr lang="en-ZA" sz="1600" dirty="0" smtClean="0"/>
              <a:t>10 </a:t>
            </a:r>
            <a:r>
              <a:rPr lang="en-ZA" sz="1600" dirty="0" err="1" smtClean="0"/>
              <a:t>Ek</a:t>
            </a:r>
            <a:r>
              <a:rPr lang="en-ZA" sz="1600" dirty="0" smtClean="0"/>
              <a:t> </a:t>
            </a:r>
            <a:r>
              <a:rPr lang="en-ZA" sz="1600" dirty="0" err="1" smtClean="0"/>
              <a:t>weet</a:t>
            </a:r>
            <a:r>
              <a:rPr lang="en-ZA" sz="1600" dirty="0" smtClean="0"/>
              <a:t> </a:t>
            </a:r>
            <a:r>
              <a:rPr lang="en-ZA" sz="1600" dirty="0" err="1" smtClean="0"/>
              <a:t>daar</a:t>
            </a:r>
            <a:r>
              <a:rPr lang="en-ZA" sz="1600" dirty="0" smtClean="0"/>
              <a:t> is dinge </a:t>
            </a:r>
            <a:r>
              <a:rPr lang="en-ZA" sz="1600" dirty="0" err="1" smtClean="0"/>
              <a:t>wat</a:t>
            </a:r>
            <a:r>
              <a:rPr lang="en-ZA" sz="1600" dirty="0" smtClean="0"/>
              <a:t> </a:t>
            </a:r>
            <a:r>
              <a:rPr lang="en-ZA" sz="1600" dirty="0" err="1" smtClean="0"/>
              <a:t>jou</a:t>
            </a:r>
            <a:r>
              <a:rPr lang="en-ZA" sz="1600" dirty="0" smtClean="0"/>
              <a:t> </a:t>
            </a:r>
            <a:r>
              <a:rPr lang="en-ZA" sz="1600" dirty="0" err="1" smtClean="0"/>
              <a:t>ook</a:t>
            </a:r>
            <a:r>
              <a:rPr lang="en-ZA" sz="1600" dirty="0" smtClean="0"/>
              <a:t> nog </a:t>
            </a:r>
            <a:r>
              <a:rPr lang="en-ZA" sz="1600" dirty="0" err="1" smtClean="0"/>
              <a:t>pla</a:t>
            </a:r>
            <a:endParaRPr lang="en-ZA" sz="1600" dirty="0" smtClean="0"/>
          </a:p>
          <a:p>
            <a:r>
              <a:rPr lang="en-ZA" sz="1600" dirty="0" smtClean="0"/>
              <a:t>11 dinge </a:t>
            </a:r>
            <a:r>
              <a:rPr lang="en-ZA" sz="1600" dirty="0" err="1" smtClean="0"/>
              <a:t>wat</a:t>
            </a:r>
            <a:r>
              <a:rPr lang="en-ZA" sz="1600" dirty="0" smtClean="0"/>
              <a:t> </a:t>
            </a:r>
            <a:r>
              <a:rPr lang="en-ZA" sz="1600" dirty="0" err="1" smtClean="0"/>
              <a:t>jou</a:t>
            </a:r>
            <a:r>
              <a:rPr lang="en-ZA" sz="1600" dirty="0" smtClean="0"/>
              <a:t> </a:t>
            </a:r>
            <a:r>
              <a:rPr lang="en-ZA" sz="1600" dirty="0" err="1" smtClean="0"/>
              <a:t>terughou</a:t>
            </a:r>
            <a:r>
              <a:rPr lang="en-ZA" sz="1600" dirty="0" smtClean="0"/>
              <a:t>.</a:t>
            </a:r>
          </a:p>
          <a:p>
            <a:r>
              <a:rPr lang="en-ZA" sz="1600" dirty="0" smtClean="0"/>
              <a:t>12 </a:t>
            </a:r>
            <a:r>
              <a:rPr lang="en-ZA" sz="1600" dirty="0" err="1" smtClean="0"/>
              <a:t>Kom</a:t>
            </a:r>
            <a:r>
              <a:rPr lang="en-ZA" sz="1600" dirty="0" smtClean="0"/>
              <a:t> </a:t>
            </a:r>
            <a:r>
              <a:rPr lang="en-ZA" sz="1600" dirty="0" err="1" smtClean="0"/>
              <a:t>wys</a:t>
            </a:r>
            <a:r>
              <a:rPr lang="en-ZA" sz="1600" dirty="0" smtClean="0"/>
              <a:t> my </a:t>
            </a:r>
            <a:r>
              <a:rPr lang="en-ZA" sz="1600" dirty="0" err="1" smtClean="0"/>
              <a:t>wie</a:t>
            </a:r>
            <a:r>
              <a:rPr lang="en-ZA" sz="1600" dirty="0" smtClean="0"/>
              <a:t> </a:t>
            </a:r>
            <a:r>
              <a:rPr lang="en-ZA" sz="1600" dirty="0" err="1" smtClean="0"/>
              <a:t>jy</a:t>
            </a:r>
            <a:r>
              <a:rPr lang="en-ZA" sz="1600" dirty="0" smtClean="0"/>
              <a:t> is </a:t>
            </a:r>
            <a:r>
              <a:rPr lang="en-ZA" sz="1600" dirty="0" err="1" smtClean="0"/>
              <a:t>en</a:t>
            </a:r>
            <a:r>
              <a:rPr lang="en-ZA" sz="1600" dirty="0" smtClean="0"/>
              <a:t> </a:t>
            </a:r>
            <a:r>
              <a:rPr lang="en-ZA" sz="1600" dirty="0" err="1" smtClean="0"/>
              <a:t>wie</a:t>
            </a:r>
            <a:r>
              <a:rPr lang="en-ZA" sz="1600" dirty="0" smtClean="0"/>
              <a:t> </a:t>
            </a:r>
            <a:r>
              <a:rPr lang="en-ZA" sz="1600" dirty="0" err="1" smtClean="0"/>
              <a:t>jy</a:t>
            </a:r>
            <a:r>
              <a:rPr lang="en-ZA" sz="1600" dirty="0" smtClean="0"/>
              <a:t> </a:t>
            </a:r>
            <a:r>
              <a:rPr lang="en-ZA" sz="1600" dirty="0" err="1" smtClean="0"/>
              <a:t>graag</a:t>
            </a:r>
            <a:r>
              <a:rPr lang="en-ZA" sz="1600" dirty="0" smtClean="0"/>
              <a:t> </a:t>
            </a:r>
            <a:r>
              <a:rPr lang="en-ZA" sz="1600" dirty="0" err="1" smtClean="0"/>
              <a:t>wil</a:t>
            </a:r>
            <a:r>
              <a:rPr lang="en-ZA" sz="1600" dirty="0" smtClean="0"/>
              <a:t> </a:t>
            </a:r>
            <a:r>
              <a:rPr lang="en-ZA" sz="1600" dirty="0" err="1" smtClean="0"/>
              <a:t>wees</a:t>
            </a:r>
            <a:r>
              <a:rPr lang="en-ZA" sz="1600" dirty="0" smtClean="0"/>
              <a:t>.</a:t>
            </a:r>
          </a:p>
          <a:p>
            <a:r>
              <a:rPr lang="en-ZA" sz="1600" dirty="0" smtClean="0"/>
              <a:t>13 </a:t>
            </a:r>
            <a:r>
              <a:rPr lang="en-ZA" sz="1600" dirty="0" err="1" smtClean="0"/>
              <a:t>Kom</a:t>
            </a:r>
            <a:r>
              <a:rPr lang="en-ZA" sz="1600" dirty="0" smtClean="0"/>
              <a:t> </a:t>
            </a:r>
            <a:r>
              <a:rPr lang="en-ZA" sz="1600" dirty="0" err="1" smtClean="0"/>
              <a:t>wees</a:t>
            </a:r>
            <a:r>
              <a:rPr lang="en-ZA" sz="1600" dirty="0" smtClean="0"/>
              <a:t> net </a:t>
            </a:r>
            <a:r>
              <a:rPr lang="en-ZA" sz="1600" dirty="0" err="1" smtClean="0"/>
              <a:t>jy</a:t>
            </a:r>
            <a:r>
              <a:rPr lang="en-ZA" sz="1600" dirty="0" smtClean="0"/>
              <a:t>, </a:t>
            </a:r>
            <a:r>
              <a:rPr lang="en-ZA" sz="1600" dirty="0" err="1" smtClean="0"/>
              <a:t>kom</a:t>
            </a:r>
            <a:r>
              <a:rPr lang="en-ZA" sz="1600" dirty="0" smtClean="0"/>
              <a:t> </a:t>
            </a:r>
            <a:r>
              <a:rPr lang="en-ZA" sz="1600" dirty="0" err="1" smtClean="0"/>
              <a:t>wees</a:t>
            </a:r>
            <a:r>
              <a:rPr lang="en-ZA" sz="1600" dirty="0" smtClean="0"/>
              <a:t> net </a:t>
            </a:r>
            <a:r>
              <a:rPr lang="en-ZA" sz="1600" dirty="0" err="1" smtClean="0"/>
              <a:t>jy</a:t>
            </a:r>
            <a:r>
              <a:rPr lang="en-ZA" sz="1600" dirty="0" smtClean="0"/>
              <a:t>.</a:t>
            </a:r>
          </a:p>
          <a:p>
            <a:endParaRPr lang="en-ZA" sz="1600" dirty="0" smtClean="0"/>
          </a:p>
          <a:p>
            <a:r>
              <a:rPr lang="en-ZA" sz="1600" dirty="0" smtClean="0"/>
              <a:t>14 As </a:t>
            </a:r>
            <a:r>
              <a:rPr lang="en-ZA" sz="1600" dirty="0" err="1" smtClean="0"/>
              <a:t>jy</a:t>
            </a:r>
            <a:r>
              <a:rPr lang="en-ZA" sz="1600" dirty="0" smtClean="0"/>
              <a:t> </a:t>
            </a:r>
            <a:r>
              <a:rPr lang="en-ZA" sz="1600" dirty="0" err="1" smtClean="0"/>
              <a:t>wil</a:t>
            </a:r>
            <a:r>
              <a:rPr lang="en-ZA" sz="1600" dirty="0" smtClean="0"/>
              <a:t> </a:t>
            </a:r>
            <a:r>
              <a:rPr lang="en-ZA" sz="1600" dirty="0" err="1" smtClean="0"/>
              <a:t>tyd</a:t>
            </a:r>
            <a:r>
              <a:rPr lang="en-ZA" sz="1600" dirty="0" smtClean="0"/>
              <a:t> vat </a:t>
            </a:r>
            <a:r>
              <a:rPr lang="en-ZA" sz="1600" dirty="0" err="1" smtClean="0"/>
              <a:t>hierdie</a:t>
            </a:r>
            <a:r>
              <a:rPr lang="en-ZA" sz="1600" dirty="0" smtClean="0"/>
              <a:t> </a:t>
            </a:r>
            <a:r>
              <a:rPr lang="en-ZA" sz="1600" dirty="0" err="1" smtClean="0"/>
              <a:t>keer</a:t>
            </a:r>
            <a:endParaRPr lang="en-ZA" sz="1600" dirty="0" smtClean="0"/>
          </a:p>
          <a:p>
            <a:r>
              <a:rPr lang="en-ZA" sz="1600" dirty="0" smtClean="0"/>
              <a:t>15 </a:t>
            </a:r>
            <a:r>
              <a:rPr lang="en-ZA" sz="1600" dirty="0" err="1" smtClean="0"/>
              <a:t>kom</a:t>
            </a:r>
            <a:r>
              <a:rPr lang="en-ZA" sz="1600" dirty="0" smtClean="0"/>
              <a:t> vat ‘n </a:t>
            </a:r>
            <a:r>
              <a:rPr lang="en-ZA" sz="1600" dirty="0" err="1" smtClean="0"/>
              <a:t>rukkie</a:t>
            </a:r>
            <a:r>
              <a:rPr lang="en-ZA" sz="1600" dirty="0" smtClean="0"/>
              <a:t> </a:t>
            </a:r>
            <a:r>
              <a:rPr lang="en-ZA" sz="1600" dirty="0" err="1" smtClean="0"/>
              <a:t>hier</a:t>
            </a:r>
            <a:r>
              <a:rPr lang="en-ZA" sz="1600" dirty="0" smtClean="0"/>
              <a:t> by my</a:t>
            </a:r>
          </a:p>
          <a:p>
            <a:r>
              <a:rPr lang="en-ZA" sz="1600" dirty="0" smtClean="0"/>
              <a:t>16 As </a:t>
            </a:r>
            <a:r>
              <a:rPr lang="en-ZA" sz="1600" dirty="0" err="1" smtClean="0"/>
              <a:t>jy</a:t>
            </a:r>
            <a:r>
              <a:rPr lang="en-ZA" sz="1600" dirty="0" smtClean="0"/>
              <a:t> </a:t>
            </a:r>
            <a:r>
              <a:rPr lang="en-ZA" sz="1600" dirty="0" err="1" smtClean="0"/>
              <a:t>tyd</a:t>
            </a:r>
            <a:r>
              <a:rPr lang="en-ZA" sz="1600" dirty="0" smtClean="0"/>
              <a:t> </a:t>
            </a:r>
            <a:r>
              <a:rPr lang="en-ZA" sz="1600" dirty="0" err="1" smtClean="0"/>
              <a:t>wil</a:t>
            </a:r>
            <a:r>
              <a:rPr lang="en-ZA" sz="1600" dirty="0" smtClean="0"/>
              <a:t> vat</a:t>
            </a:r>
          </a:p>
          <a:p>
            <a:r>
              <a:rPr lang="en-ZA" sz="1600" dirty="0" smtClean="0"/>
              <a:t>17 </a:t>
            </a:r>
            <a:r>
              <a:rPr lang="en-ZA" sz="1600" dirty="0" err="1" smtClean="0"/>
              <a:t>kom</a:t>
            </a:r>
            <a:r>
              <a:rPr lang="en-ZA" sz="1600" dirty="0" smtClean="0"/>
              <a:t> </a:t>
            </a:r>
            <a:r>
              <a:rPr lang="en-ZA" sz="1600" dirty="0" err="1" smtClean="0"/>
              <a:t>wees</a:t>
            </a:r>
            <a:r>
              <a:rPr lang="en-ZA" sz="1600" dirty="0" smtClean="0"/>
              <a:t> </a:t>
            </a:r>
            <a:r>
              <a:rPr lang="en-ZA" sz="1600" dirty="0" err="1" smtClean="0"/>
              <a:t>hier</a:t>
            </a:r>
            <a:r>
              <a:rPr lang="en-ZA" sz="1600" dirty="0" smtClean="0"/>
              <a:t> </a:t>
            </a:r>
            <a:r>
              <a:rPr lang="en-ZA" sz="1600" dirty="0" err="1" smtClean="0"/>
              <a:t>rondom</a:t>
            </a:r>
            <a:r>
              <a:rPr lang="en-ZA" sz="1600" dirty="0" smtClean="0"/>
              <a:t> my</a:t>
            </a:r>
          </a:p>
          <a:p>
            <a:r>
              <a:rPr lang="en-ZA" sz="1600" dirty="0" smtClean="0"/>
              <a:t>18 </a:t>
            </a:r>
            <a:r>
              <a:rPr lang="en-ZA" sz="1600" dirty="0" err="1" smtClean="0"/>
              <a:t>kom</a:t>
            </a:r>
            <a:r>
              <a:rPr lang="en-ZA" sz="1600" dirty="0" smtClean="0"/>
              <a:t> </a:t>
            </a:r>
            <a:r>
              <a:rPr lang="en-ZA" sz="1600" dirty="0" err="1" smtClean="0"/>
              <a:t>wees</a:t>
            </a:r>
            <a:r>
              <a:rPr lang="en-ZA" sz="1600" dirty="0" smtClean="0"/>
              <a:t> </a:t>
            </a:r>
            <a:r>
              <a:rPr lang="en-ZA" sz="1600" dirty="0" err="1" smtClean="0"/>
              <a:t>hier</a:t>
            </a:r>
            <a:r>
              <a:rPr lang="en-ZA" sz="1600" dirty="0" smtClean="0"/>
              <a:t> </a:t>
            </a:r>
            <a:r>
              <a:rPr lang="en-ZA" sz="1600" dirty="0" err="1" smtClean="0"/>
              <a:t>rondom</a:t>
            </a:r>
            <a:r>
              <a:rPr lang="en-ZA" sz="1600" dirty="0" smtClean="0"/>
              <a:t> my</a:t>
            </a:r>
          </a:p>
          <a:p>
            <a:r>
              <a:rPr lang="en-ZA" sz="1600" dirty="0" smtClean="0"/>
              <a:t>19 net as </a:t>
            </a:r>
            <a:r>
              <a:rPr lang="en-ZA" sz="1600" dirty="0" err="1" smtClean="0"/>
              <a:t>jy</a:t>
            </a:r>
            <a:r>
              <a:rPr lang="en-ZA" sz="1600" dirty="0" smtClean="0"/>
              <a:t> </a:t>
            </a:r>
            <a:r>
              <a:rPr lang="en-ZA" sz="1600" dirty="0" err="1" smtClean="0"/>
              <a:t>wil</a:t>
            </a:r>
            <a:r>
              <a:rPr lang="en-ZA" sz="1600" dirty="0" smtClean="0"/>
              <a:t> …</a:t>
            </a:r>
          </a:p>
          <a:p>
            <a:r>
              <a:rPr lang="en-ZA" sz="1600" dirty="0" smtClean="0"/>
              <a:t>20 net as </a:t>
            </a:r>
            <a:r>
              <a:rPr lang="en-ZA" sz="1600" dirty="0" err="1" smtClean="0"/>
              <a:t>jy</a:t>
            </a:r>
            <a:r>
              <a:rPr lang="en-ZA" sz="1600" dirty="0" smtClean="0"/>
              <a:t> </a:t>
            </a:r>
            <a:r>
              <a:rPr lang="en-ZA" sz="1600" dirty="0" err="1" smtClean="0"/>
              <a:t>wil</a:t>
            </a:r>
            <a:r>
              <a:rPr lang="en-ZA" sz="1600" dirty="0" smtClean="0"/>
              <a:t>. 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32217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7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en-ZA" dirty="0" err="1" smtClean="0"/>
              <a:t>Woordverklarings</a:t>
            </a:r>
            <a:r>
              <a:rPr lang="en-ZA" dirty="0" smtClean="0"/>
              <a:t>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en-ZA" dirty="0" err="1" smtClean="0"/>
              <a:t>Rondom</a:t>
            </a:r>
            <a:r>
              <a:rPr lang="en-ZA" dirty="0" smtClean="0"/>
              <a:t> my – </a:t>
            </a:r>
            <a:r>
              <a:rPr lang="en-ZA" dirty="0" err="1" smtClean="0"/>
              <a:t>aan</a:t>
            </a:r>
            <a:r>
              <a:rPr lang="en-ZA" dirty="0" smtClean="0"/>
              <a:t> </a:t>
            </a:r>
            <a:r>
              <a:rPr lang="en-ZA" dirty="0" err="1" smtClean="0"/>
              <a:t>alle</a:t>
            </a:r>
            <a:r>
              <a:rPr lang="en-ZA" dirty="0" smtClean="0"/>
              <a:t> </a:t>
            </a:r>
            <a:r>
              <a:rPr lang="en-ZA" dirty="0" err="1" smtClean="0"/>
              <a:t>kante</a:t>
            </a:r>
            <a:r>
              <a:rPr lang="en-ZA" dirty="0" smtClean="0"/>
              <a:t> van my/</a:t>
            </a:r>
            <a:r>
              <a:rPr lang="en-ZA" dirty="0" smtClean="0">
                <a:solidFill>
                  <a:schemeClr val="tx2"/>
                </a:solidFill>
              </a:rPr>
              <a:t>around me</a:t>
            </a:r>
          </a:p>
          <a:p>
            <a:r>
              <a:rPr lang="en-ZA" dirty="0" err="1" smtClean="0"/>
              <a:t>Haastigheid</a:t>
            </a:r>
            <a:r>
              <a:rPr lang="en-ZA" dirty="0" smtClean="0"/>
              <a:t> – </a:t>
            </a:r>
            <a:r>
              <a:rPr lang="en-ZA" dirty="0" err="1" smtClean="0"/>
              <a:t>eienskap</a:t>
            </a:r>
            <a:r>
              <a:rPr lang="en-ZA" dirty="0" smtClean="0"/>
              <a:t> om </a:t>
            </a:r>
            <a:r>
              <a:rPr lang="en-ZA" dirty="0" err="1" smtClean="0"/>
              <a:t>haastig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wees</a:t>
            </a:r>
            <a:r>
              <a:rPr lang="en-ZA" dirty="0" smtClean="0"/>
              <a:t>/</a:t>
            </a:r>
            <a:r>
              <a:rPr lang="en-ZA" dirty="0" smtClean="0">
                <a:solidFill>
                  <a:schemeClr val="tx2"/>
                </a:solidFill>
              </a:rPr>
              <a:t>hastiness</a:t>
            </a:r>
          </a:p>
          <a:p>
            <a:r>
              <a:rPr lang="en-ZA" dirty="0" err="1" smtClean="0"/>
              <a:t>Ondergekry</a:t>
            </a:r>
            <a:r>
              <a:rPr lang="en-ZA" dirty="0" smtClean="0"/>
              <a:t> – word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veel</a:t>
            </a:r>
            <a:r>
              <a:rPr lang="en-ZA" dirty="0" smtClean="0"/>
              <a:t> </a:t>
            </a:r>
            <a:r>
              <a:rPr lang="en-ZA" dirty="0" err="1" smtClean="0"/>
              <a:t>vir</a:t>
            </a:r>
            <a:r>
              <a:rPr lang="en-ZA" dirty="0" smtClean="0"/>
              <a:t> </a:t>
            </a:r>
            <a:r>
              <a:rPr lang="en-ZA" dirty="0" err="1" smtClean="0"/>
              <a:t>my;oorweldig</a:t>
            </a:r>
            <a:r>
              <a:rPr lang="en-ZA" dirty="0" smtClean="0"/>
              <a:t> /</a:t>
            </a:r>
            <a:r>
              <a:rPr lang="en-ZA" dirty="0" smtClean="0">
                <a:solidFill>
                  <a:schemeClr val="tx2"/>
                </a:solidFill>
              </a:rPr>
              <a:t>overpowered</a:t>
            </a:r>
          </a:p>
          <a:p>
            <a:r>
              <a:rPr lang="en-ZA" dirty="0" err="1" smtClean="0"/>
              <a:t>Pla</a:t>
            </a:r>
            <a:r>
              <a:rPr lang="en-ZA" dirty="0" smtClean="0"/>
              <a:t> – dinge </a:t>
            </a:r>
            <a:r>
              <a:rPr lang="en-ZA" dirty="0" err="1" smtClean="0"/>
              <a:t>waaroor</a:t>
            </a:r>
            <a:r>
              <a:rPr lang="en-ZA" dirty="0" smtClean="0"/>
              <a:t> </a:t>
            </a:r>
            <a:r>
              <a:rPr lang="en-ZA" dirty="0" err="1" smtClean="0"/>
              <a:t>jy</a:t>
            </a:r>
            <a:r>
              <a:rPr lang="en-ZA" dirty="0" smtClean="0"/>
              <a:t> </a:t>
            </a:r>
            <a:r>
              <a:rPr lang="en-ZA" dirty="0" err="1" smtClean="0"/>
              <a:t>bekommerd</a:t>
            </a:r>
            <a:r>
              <a:rPr lang="en-ZA" dirty="0" smtClean="0"/>
              <a:t> is/</a:t>
            </a:r>
            <a:r>
              <a:rPr lang="en-ZA" dirty="0" smtClean="0">
                <a:solidFill>
                  <a:schemeClr val="tx2"/>
                </a:solidFill>
              </a:rPr>
              <a:t>worry</a:t>
            </a:r>
          </a:p>
          <a:p>
            <a:r>
              <a:rPr lang="en-ZA" dirty="0" err="1" smtClean="0"/>
              <a:t>Terughou</a:t>
            </a:r>
            <a:r>
              <a:rPr lang="en-ZA" dirty="0" smtClean="0"/>
              <a:t> – </a:t>
            </a:r>
            <a:r>
              <a:rPr lang="en-ZA" dirty="0" err="1" smtClean="0"/>
              <a:t>keer</a:t>
            </a:r>
            <a:r>
              <a:rPr lang="en-ZA" dirty="0" smtClean="0"/>
              <a:t>/</a:t>
            </a:r>
            <a:r>
              <a:rPr lang="en-ZA" dirty="0" smtClean="0">
                <a:solidFill>
                  <a:schemeClr val="tx2"/>
                </a:solidFill>
              </a:rPr>
              <a:t>holds you back</a:t>
            </a:r>
          </a:p>
          <a:p>
            <a:r>
              <a:rPr lang="en-ZA" dirty="0" err="1" smtClean="0"/>
              <a:t>Veels</a:t>
            </a:r>
            <a:r>
              <a:rPr lang="en-ZA" dirty="0" smtClean="0"/>
              <a:t>- </a:t>
            </a:r>
            <a:r>
              <a:rPr lang="en-ZA" dirty="0" err="1" smtClean="0"/>
              <a:t>heeltemal</a:t>
            </a:r>
            <a:r>
              <a:rPr lang="en-ZA" dirty="0" smtClean="0"/>
              <a:t>/</a:t>
            </a:r>
            <a:r>
              <a:rPr lang="en-ZA" dirty="0" smtClean="0">
                <a:solidFill>
                  <a:schemeClr val="tx2"/>
                </a:solidFill>
              </a:rPr>
              <a:t>altogether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78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Rondom</a:t>
            </a:r>
            <a:r>
              <a:rPr lang="en-ZA" dirty="0" smtClean="0"/>
              <a:t> my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Titel</a:t>
            </a:r>
            <a:r>
              <a:rPr lang="en-ZA" dirty="0" smtClean="0"/>
              <a:t> </a:t>
            </a:r>
            <a:r>
              <a:rPr lang="en-ZA" dirty="0" err="1" smtClean="0"/>
              <a:t>ongewoon</a:t>
            </a:r>
            <a:r>
              <a:rPr lang="en-ZA" dirty="0" smtClean="0"/>
              <a:t> want as </a:t>
            </a:r>
            <a:r>
              <a:rPr lang="en-ZA" dirty="0" err="1" smtClean="0"/>
              <a:t>ons</a:t>
            </a:r>
            <a:r>
              <a:rPr lang="en-ZA" dirty="0" smtClean="0"/>
              <a:t> </a:t>
            </a:r>
            <a:r>
              <a:rPr lang="en-ZA" dirty="0" err="1" smtClean="0"/>
              <a:t>praat</a:t>
            </a:r>
            <a:r>
              <a:rPr lang="en-ZA" dirty="0" smtClean="0"/>
              <a:t> van </a:t>
            </a:r>
            <a:r>
              <a:rPr lang="en-ZA" dirty="0" err="1" smtClean="0"/>
              <a:t>iemand</a:t>
            </a:r>
            <a:r>
              <a:rPr lang="en-ZA" dirty="0" smtClean="0"/>
              <a:t> </a:t>
            </a:r>
            <a:r>
              <a:rPr lang="en-ZA" dirty="0" err="1" smtClean="0"/>
              <a:t>praat</a:t>
            </a:r>
            <a:r>
              <a:rPr lang="en-ZA" dirty="0" smtClean="0"/>
              <a:t> </a:t>
            </a:r>
            <a:r>
              <a:rPr lang="en-ZA" dirty="0" err="1" smtClean="0"/>
              <a:t>ons</a:t>
            </a:r>
            <a:r>
              <a:rPr lang="en-ZA" dirty="0" smtClean="0"/>
              <a:t> van </a:t>
            </a:r>
            <a:r>
              <a:rPr lang="en-ZA" dirty="0" err="1" smtClean="0"/>
              <a:t>iemand</a:t>
            </a:r>
            <a:r>
              <a:rPr lang="en-ZA" dirty="0" smtClean="0"/>
              <a:t> “</a:t>
            </a:r>
            <a:r>
              <a:rPr lang="en-ZA" dirty="0" err="1" smtClean="0"/>
              <a:t>langs</a:t>
            </a:r>
            <a:r>
              <a:rPr lang="en-ZA" dirty="0" smtClean="0"/>
              <a:t> my” of “by my”</a:t>
            </a:r>
          </a:p>
          <a:p>
            <a:r>
              <a:rPr lang="en-ZA" dirty="0" err="1" smtClean="0"/>
              <a:t>Rondom</a:t>
            </a:r>
            <a:r>
              <a:rPr lang="en-ZA" dirty="0" smtClean="0"/>
              <a:t> dui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geliefde</a:t>
            </a:r>
            <a:r>
              <a:rPr lang="en-ZA" dirty="0" smtClean="0"/>
              <a:t> </a:t>
            </a:r>
            <a:r>
              <a:rPr lang="en-ZA" dirty="0" err="1" smtClean="0"/>
              <a:t>aan</a:t>
            </a:r>
            <a:r>
              <a:rPr lang="en-ZA" dirty="0" smtClean="0"/>
              <a:t> </a:t>
            </a:r>
            <a:r>
              <a:rPr lang="en-ZA" dirty="0" err="1" smtClean="0"/>
              <a:t>alle</a:t>
            </a:r>
            <a:r>
              <a:rPr lang="en-ZA" dirty="0" smtClean="0"/>
              <a:t> </a:t>
            </a:r>
            <a:r>
              <a:rPr lang="en-ZA" dirty="0" err="1" smtClean="0"/>
              <a:t>kante</a:t>
            </a:r>
            <a:r>
              <a:rPr lang="en-ZA" dirty="0" smtClean="0"/>
              <a:t> van die </a:t>
            </a:r>
            <a:r>
              <a:rPr lang="en-ZA" dirty="0" err="1" smtClean="0"/>
              <a:t>spreker</a:t>
            </a:r>
            <a:r>
              <a:rPr lang="en-ZA" dirty="0" smtClean="0"/>
              <a:t> </a:t>
            </a:r>
            <a:r>
              <a:rPr lang="en-ZA" dirty="0" err="1" smtClean="0"/>
              <a:t>moet</a:t>
            </a:r>
            <a:r>
              <a:rPr lang="en-ZA" dirty="0" smtClean="0"/>
              <a:t> </a:t>
            </a:r>
            <a:r>
              <a:rPr lang="en-ZA" dirty="0" err="1" smtClean="0"/>
              <a:t>wees</a:t>
            </a:r>
            <a:r>
              <a:rPr lang="en-ZA" dirty="0" smtClean="0"/>
              <a:t> – </a:t>
            </a:r>
            <a:r>
              <a:rPr lang="en-ZA" dirty="0" err="1" smtClean="0"/>
              <a:t>voor</a:t>
            </a:r>
            <a:r>
              <a:rPr lang="en-ZA" dirty="0" smtClean="0"/>
              <a:t> , </a:t>
            </a:r>
            <a:r>
              <a:rPr lang="en-ZA" dirty="0" err="1" smtClean="0"/>
              <a:t>agter</a:t>
            </a:r>
            <a:r>
              <a:rPr lang="en-ZA" dirty="0" smtClean="0"/>
              <a:t>, by en </a:t>
            </a:r>
            <a:r>
              <a:rPr lang="en-ZA" dirty="0" err="1" smtClean="0"/>
              <a:t>langs</a:t>
            </a:r>
            <a:r>
              <a:rPr lang="en-ZA" dirty="0" smtClean="0"/>
              <a:t> </a:t>
            </a:r>
            <a:r>
              <a:rPr lang="en-ZA" dirty="0" err="1" smtClean="0"/>
              <a:t>hom</a:t>
            </a:r>
            <a:endParaRPr lang="en-ZA" dirty="0" smtClean="0"/>
          </a:p>
          <a:p>
            <a:r>
              <a:rPr lang="en-ZA" dirty="0" err="1" smtClean="0"/>
              <a:t>Spreker</a:t>
            </a:r>
            <a:r>
              <a:rPr lang="en-ZA" dirty="0" smtClean="0"/>
              <a:t> </a:t>
            </a:r>
            <a:r>
              <a:rPr lang="en-ZA" dirty="0" err="1" smtClean="0"/>
              <a:t>wil</a:t>
            </a:r>
            <a:r>
              <a:rPr lang="en-ZA" dirty="0" smtClean="0"/>
              <a:t> die </a:t>
            </a:r>
            <a:r>
              <a:rPr lang="en-ZA" dirty="0" err="1" smtClean="0"/>
              <a:t>middelpunt</a:t>
            </a:r>
            <a:r>
              <a:rPr lang="en-ZA" dirty="0" smtClean="0"/>
              <a:t> van </a:t>
            </a:r>
            <a:r>
              <a:rPr lang="en-ZA" dirty="0" err="1" smtClean="0"/>
              <a:t>geliefde</a:t>
            </a:r>
            <a:r>
              <a:rPr lang="en-ZA" dirty="0" smtClean="0"/>
              <a:t> se </a:t>
            </a:r>
            <a:r>
              <a:rPr lang="en-ZA" dirty="0" err="1" smtClean="0"/>
              <a:t>bestaan</a:t>
            </a:r>
            <a:r>
              <a:rPr lang="en-ZA" dirty="0" smtClean="0"/>
              <a:t> </a:t>
            </a:r>
            <a:r>
              <a:rPr lang="en-ZA" dirty="0" err="1" smtClean="0"/>
              <a:t>wees</a:t>
            </a:r>
            <a:r>
              <a:rPr lang="en-ZA" dirty="0" smtClean="0"/>
              <a:t>.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11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>STROFE 1</a:t>
            </a:r>
            <a:br>
              <a:rPr lang="en-ZA" dirty="0" smtClean="0"/>
            </a:br>
            <a:r>
              <a:rPr lang="en-ZA" dirty="0" smtClean="0"/>
              <a:t>1   </a:t>
            </a:r>
            <a:r>
              <a:rPr lang="en-ZA" dirty="0" err="1"/>
              <a:t>Ek</a:t>
            </a:r>
            <a:r>
              <a:rPr lang="en-ZA" dirty="0"/>
              <a:t> </a:t>
            </a:r>
            <a:r>
              <a:rPr lang="en-ZA" dirty="0" err="1">
                <a:solidFill>
                  <a:srgbClr val="FF0000"/>
                </a:solidFill>
              </a:rPr>
              <a:t>wil</a:t>
            </a:r>
            <a:r>
              <a:rPr lang="en-ZA" dirty="0"/>
              <a:t> </a:t>
            </a:r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my </a:t>
            </a:r>
            <a:r>
              <a:rPr lang="en-ZA" dirty="0" err="1" smtClean="0">
                <a:solidFill>
                  <a:schemeClr val="accent2">
                    <a:lumMod val="75000"/>
                  </a:schemeClr>
                </a:solidFill>
              </a:rPr>
              <a:t>tyd</a:t>
            </a: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vat </a:t>
            </a:r>
            <a:r>
              <a:rPr lang="en-ZA" dirty="0" err="1">
                <a:solidFill>
                  <a:schemeClr val="accent2">
                    <a:lumMod val="75000"/>
                  </a:schemeClr>
                </a:solidFill>
              </a:rPr>
              <a:t>hierdie</a:t>
            </a:r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ZA" dirty="0" err="1">
                <a:solidFill>
                  <a:schemeClr val="accent2">
                    <a:lumMod val="75000"/>
                  </a:schemeClr>
                </a:solidFill>
              </a:rPr>
              <a:t>keer</a:t>
            </a: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>     2   </a:t>
            </a:r>
            <a:r>
              <a:rPr lang="en-ZA" dirty="0" err="1"/>
              <a:t>ek</a:t>
            </a:r>
            <a:r>
              <a:rPr lang="en-ZA" dirty="0"/>
              <a:t> </a:t>
            </a:r>
            <a:r>
              <a:rPr lang="en-ZA" dirty="0" err="1">
                <a:solidFill>
                  <a:srgbClr val="FF0000"/>
                </a:solidFill>
              </a:rPr>
              <a:t>moet</a:t>
            </a:r>
            <a:r>
              <a:rPr lang="en-ZA" dirty="0"/>
              <a:t> </a:t>
            </a:r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my </a:t>
            </a:r>
            <a:r>
              <a:rPr lang="en-ZA" dirty="0" err="1">
                <a:solidFill>
                  <a:schemeClr val="accent2">
                    <a:lumMod val="75000"/>
                  </a:schemeClr>
                </a:solidFill>
              </a:rPr>
              <a:t>tyd</a:t>
            </a:r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 vat </a:t>
            </a:r>
            <a:r>
              <a:rPr lang="en-ZA" dirty="0" err="1">
                <a:solidFill>
                  <a:schemeClr val="accent2">
                    <a:lumMod val="75000"/>
                  </a:schemeClr>
                </a:solidFill>
              </a:rPr>
              <a:t>hierdie</a:t>
            </a:r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ZA" dirty="0" err="1">
                <a:solidFill>
                  <a:schemeClr val="accent2">
                    <a:lumMod val="75000"/>
                  </a:schemeClr>
                </a:solidFill>
              </a:rPr>
              <a:t>keer</a:t>
            </a:r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ZA" dirty="0">
                <a:solidFill>
                  <a:schemeClr val="accent2">
                    <a:lumMod val="75000"/>
                  </a:schemeClr>
                </a:solidFill>
              </a:rPr>
            </a:br>
            <a:endParaRPr lang="en-Z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849291"/>
          </a:xfrm>
        </p:spPr>
        <p:txBody>
          <a:bodyPr/>
          <a:lstStyle/>
          <a:p>
            <a:r>
              <a:rPr lang="en-ZA" dirty="0" smtClean="0"/>
              <a:t>Die </a:t>
            </a:r>
            <a:r>
              <a:rPr lang="en-ZA" dirty="0" err="1" smtClean="0"/>
              <a:t>spreker</a:t>
            </a:r>
            <a:r>
              <a:rPr lang="en-ZA" dirty="0" smtClean="0"/>
              <a:t> dui </a:t>
            </a:r>
            <a:r>
              <a:rPr lang="en-ZA" dirty="0" err="1" smtClean="0"/>
              <a:t>vir</a:t>
            </a:r>
            <a:r>
              <a:rPr lang="en-ZA" dirty="0" smtClean="0"/>
              <a:t> </a:t>
            </a:r>
            <a:r>
              <a:rPr lang="en-ZA" dirty="0" err="1" smtClean="0"/>
              <a:t>ons</a:t>
            </a:r>
            <a:r>
              <a:rPr lang="en-ZA" dirty="0" smtClean="0"/>
              <a:t> </a:t>
            </a:r>
            <a:r>
              <a:rPr lang="en-ZA" dirty="0" err="1" smtClean="0"/>
              <a:t>aan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daar</a:t>
            </a:r>
            <a:r>
              <a:rPr lang="en-ZA" dirty="0" smtClean="0"/>
              <a:t> </a:t>
            </a:r>
            <a:r>
              <a:rPr lang="en-ZA" dirty="0" err="1" smtClean="0"/>
              <a:t>vorige</a:t>
            </a:r>
            <a:r>
              <a:rPr lang="en-ZA" dirty="0" smtClean="0"/>
              <a:t> </a:t>
            </a:r>
            <a:r>
              <a:rPr lang="en-ZA" dirty="0" err="1" smtClean="0"/>
              <a:t>verhoudings</a:t>
            </a:r>
            <a:r>
              <a:rPr lang="en-ZA" dirty="0" smtClean="0"/>
              <a:t> was.  - </a:t>
            </a:r>
            <a:r>
              <a:rPr lang="en-ZA" dirty="0" err="1" smtClean="0"/>
              <a:t>hierdie</a:t>
            </a:r>
            <a:r>
              <a:rPr lang="en-ZA" dirty="0" smtClean="0"/>
              <a:t> </a:t>
            </a:r>
            <a:r>
              <a:rPr lang="en-ZA" dirty="0" err="1" smtClean="0"/>
              <a:t>keer</a:t>
            </a:r>
            <a:endParaRPr lang="en-ZA" dirty="0" smtClean="0"/>
          </a:p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y </a:t>
            </a:r>
            <a:r>
              <a:rPr lang="en-ZA" dirty="0" err="1" smtClean="0">
                <a:solidFill>
                  <a:schemeClr val="accent2">
                    <a:lumMod val="75000"/>
                  </a:schemeClr>
                </a:solidFill>
              </a:rPr>
              <a:t>tyd</a:t>
            </a: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 vat </a:t>
            </a:r>
            <a:r>
              <a:rPr lang="en-ZA" dirty="0" err="1" smtClean="0">
                <a:solidFill>
                  <a:schemeClr val="accent2">
                    <a:lumMod val="75000"/>
                  </a:schemeClr>
                </a:solidFill>
              </a:rPr>
              <a:t>hierdie</a:t>
            </a: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2">
                    <a:lumMod val="75000"/>
                  </a:schemeClr>
                </a:solidFill>
              </a:rPr>
              <a:t>keer</a:t>
            </a: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ZA" dirty="0" err="1" smtClean="0"/>
              <a:t>herhaling</a:t>
            </a:r>
            <a:endParaRPr lang="en-ZA" dirty="0" smtClean="0"/>
          </a:p>
          <a:p>
            <a:r>
              <a:rPr lang="en-ZA" dirty="0" err="1" smtClean="0"/>
              <a:t>Hy</a:t>
            </a:r>
            <a:r>
              <a:rPr lang="en-ZA" dirty="0" smtClean="0"/>
              <a:t> is </a:t>
            </a:r>
            <a:r>
              <a:rPr lang="en-ZA" dirty="0" err="1" smtClean="0"/>
              <a:t>ernstig</a:t>
            </a:r>
            <a:r>
              <a:rPr lang="en-ZA" dirty="0" smtClean="0"/>
              <a:t> </a:t>
            </a:r>
            <a:r>
              <a:rPr lang="en-ZA" dirty="0" err="1" smtClean="0"/>
              <a:t>oor</a:t>
            </a:r>
            <a:r>
              <a:rPr lang="en-ZA" dirty="0" smtClean="0"/>
              <a:t> </a:t>
            </a:r>
            <a:r>
              <a:rPr lang="en-ZA" dirty="0" err="1" smtClean="0"/>
              <a:t>hierdie</a:t>
            </a:r>
            <a:r>
              <a:rPr lang="en-ZA" dirty="0" smtClean="0"/>
              <a:t> </a:t>
            </a:r>
            <a:r>
              <a:rPr lang="en-ZA" dirty="0" err="1" smtClean="0"/>
              <a:t>verhouding</a:t>
            </a:r>
            <a:endParaRPr lang="en-ZA" dirty="0" smtClean="0"/>
          </a:p>
          <a:p>
            <a:r>
              <a:rPr lang="en-ZA" dirty="0" err="1" smtClean="0"/>
              <a:t>Hy</a:t>
            </a:r>
            <a:r>
              <a:rPr lang="en-ZA" dirty="0" smtClean="0"/>
              <a:t> </a:t>
            </a:r>
            <a:r>
              <a:rPr lang="en-ZA" dirty="0" err="1" smtClean="0"/>
              <a:t>moet</a:t>
            </a:r>
            <a:r>
              <a:rPr lang="en-ZA" dirty="0" smtClean="0"/>
              <a:t>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tyd</a:t>
            </a:r>
            <a:r>
              <a:rPr lang="en-ZA" dirty="0" smtClean="0"/>
              <a:t> vat </a:t>
            </a:r>
            <a:r>
              <a:rPr lang="en-ZA" dirty="0" err="1" smtClean="0"/>
              <a:t>sodat</a:t>
            </a:r>
            <a:r>
              <a:rPr lang="en-ZA" dirty="0" smtClean="0"/>
              <a:t> </a:t>
            </a:r>
            <a:r>
              <a:rPr lang="en-ZA" dirty="0" err="1" smtClean="0"/>
              <a:t>dit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weer</a:t>
            </a:r>
            <a:r>
              <a:rPr lang="en-ZA" dirty="0" smtClean="0"/>
              <a:t> </a:t>
            </a:r>
            <a:r>
              <a:rPr lang="en-ZA" dirty="0" err="1" smtClean="0"/>
              <a:t>misluk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21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Autofit/>
          </a:bodyPr>
          <a:lstStyle/>
          <a:p>
            <a:pPr algn="l"/>
            <a:r>
              <a:rPr lang="en-ZA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ZA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ZA" sz="3200" dirty="0" smtClean="0">
                <a:solidFill>
                  <a:schemeClr val="bg2">
                    <a:lumMod val="50000"/>
                  </a:schemeClr>
                </a:solidFill>
              </a:rPr>
              <a:t>3   </a:t>
            </a:r>
            <a:r>
              <a:rPr lang="en-ZA" sz="3200" dirty="0">
                <a:solidFill>
                  <a:srgbClr val="FF0000"/>
                </a:solidFill>
              </a:rPr>
              <a:t>want</a:t>
            </a:r>
            <a:r>
              <a:rPr lang="en-ZA" sz="3200" dirty="0">
                <a:solidFill>
                  <a:schemeClr val="bg2">
                    <a:lumMod val="50000"/>
                  </a:schemeClr>
                </a:solidFill>
              </a:rPr>
              <a:t> die </a:t>
            </a:r>
            <a:r>
              <a:rPr lang="en-ZA" sz="3200" dirty="0" err="1">
                <a:solidFill>
                  <a:schemeClr val="bg2">
                    <a:lumMod val="50000"/>
                  </a:schemeClr>
                </a:solidFill>
              </a:rPr>
              <a:t>haastigheid</a:t>
            </a:r>
            <a:r>
              <a:rPr lang="en-ZA" sz="3200" dirty="0">
                <a:solidFill>
                  <a:schemeClr val="bg2">
                    <a:lumMod val="50000"/>
                  </a:schemeClr>
                </a:solidFill>
              </a:rPr>
              <a:t> in my</a:t>
            </a:r>
            <a:br>
              <a:rPr lang="en-ZA" sz="3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ZA" sz="3200" dirty="0">
                <a:solidFill>
                  <a:schemeClr val="bg2">
                    <a:lumMod val="50000"/>
                  </a:schemeClr>
                </a:solidFill>
              </a:rPr>
              <a:t>4   het my al </a:t>
            </a:r>
            <a:r>
              <a:rPr lang="en-ZA" sz="3200" dirty="0" err="1">
                <a:solidFill>
                  <a:schemeClr val="bg2">
                    <a:lumMod val="50000"/>
                  </a:schemeClr>
                </a:solidFill>
              </a:rPr>
              <a:t>veels</a:t>
            </a:r>
            <a:r>
              <a:rPr lang="en-ZA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ZA" sz="3200" dirty="0" err="1">
                <a:solidFill>
                  <a:schemeClr val="bg2">
                    <a:lumMod val="50000"/>
                  </a:schemeClr>
                </a:solidFill>
              </a:rPr>
              <a:t>te</a:t>
            </a:r>
            <a:r>
              <a:rPr lang="en-ZA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ZA" sz="3200" dirty="0" err="1">
                <a:solidFill>
                  <a:schemeClr val="bg2">
                    <a:lumMod val="50000"/>
                  </a:schemeClr>
                </a:solidFill>
              </a:rPr>
              <a:t>veel</a:t>
            </a:r>
            <a:r>
              <a:rPr lang="en-ZA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ZA" sz="3200" dirty="0" err="1">
                <a:solidFill>
                  <a:schemeClr val="bg2">
                    <a:lumMod val="50000"/>
                  </a:schemeClr>
                </a:solidFill>
              </a:rPr>
              <a:t>keer</a:t>
            </a:r>
            <a:r>
              <a:rPr lang="en-ZA" sz="32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ZA" sz="3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ZA" sz="3200" dirty="0">
                <a:solidFill>
                  <a:schemeClr val="bg2">
                    <a:lumMod val="50000"/>
                  </a:schemeClr>
                </a:solidFill>
              </a:rPr>
              <a:t>5   </a:t>
            </a:r>
            <a:r>
              <a:rPr lang="en-ZA" sz="3200" dirty="0" err="1">
                <a:solidFill>
                  <a:schemeClr val="accent2">
                    <a:lumMod val="75000"/>
                  </a:schemeClr>
                </a:solidFill>
              </a:rPr>
              <a:t>ondergekry</a:t>
            </a:r>
            <a:r>
              <a:rPr lang="en-ZA" sz="32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ZA" sz="3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ZA" sz="3200" dirty="0">
                <a:solidFill>
                  <a:schemeClr val="bg2">
                    <a:lumMod val="50000"/>
                  </a:schemeClr>
                </a:solidFill>
              </a:rPr>
              <a:t>6   my </a:t>
            </a:r>
            <a:r>
              <a:rPr lang="en-ZA" sz="3200" dirty="0" err="1">
                <a:solidFill>
                  <a:schemeClr val="accent2">
                    <a:lumMod val="75000"/>
                  </a:schemeClr>
                </a:solidFill>
              </a:rPr>
              <a:t>ondergekry</a:t>
            </a:r>
            <a:r>
              <a:rPr lang="en-ZA" sz="32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ZA" sz="32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ZA" sz="3200" dirty="0">
                <a:solidFill>
                  <a:schemeClr val="bg2">
                    <a:lumMod val="50000"/>
                  </a:schemeClr>
                </a:solidFill>
              </a:rPr>
            </a:br>
            <a:endParaRPr lang="en-ZA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00400"/>
          </a:xfrm>
        </p:spPr>
        <p:txBody>
          <a:bodyPr>
            <a:normAutofit fontScale="92500" lnSpcReduction="20000"/>
          </a:bodyPr>
          <a:lstStyle/>
          <a:p>
            <a:r>
              <a:rPr lang="en-ZA" dirty="0">
                <a:solidFill>
                  <a:srgbClr val="FF0000"/>
                </a:solidFill>
              </a:rPr>
              <a:t>w</a:t>
            </a:r>
            <a:r>
              <a:rPr lang="en-ZA" dirty="0" smtClean="0">
                <a:solidFill>
                  <a:srgbClr val="FF0000"/>
                </a:solidFill>
              </a:rPr>
              <a:t>ant</a:t>
            </a:r>
            <a:r>
              <a:rPr lang="en-ZA" dirty="0" smtClean="0"/>
              <a:t> -</a:t>
            </a:r>
            <a:r>
              <a:rPr lang="en-ZA" dirty="0" err="1" smtClean="0"/>
              <a:t>Hy</a:t>
            </a:r>
            <a:r>
              <a:rPr lang="en-ZA" dirty="0" smtClean="0"/>
              <a:t> </a:t>
            </a:r>
            <a:r>
              <a:rPr lang="en-ZA" dirty="0" err="1" smtClean="0"/>
              <a:t>verduidelik</a:t>
            </a:r>
            <a:r>
              <a:rPr lang="en-ZA" dirty="0" smtClean="0"/>
              <a:t> </a:t>
            </a:r>
            <a:r>
              <a:rPr lang="en-ZA" dirty="0" err="1" smtClean="0"/>
              <a:t>hoekom</a:t>
            </a:r>
            <a:r>
              <a:rPr lang="en-ZA" dirty="0" smtClean="0"/>
              <a:t> </a:t>
            </a:r>
            <a:r>
              <a:rPr lang="en-ZA" dirty="0" err="1" smtClean="0"/>
              <a:t>hy</a:t>
            </a:r>
            <a:r>
              <a:rPr lang="en-ZA" dirty="0" smtClean="0"/>
              <a:t> dinge </a:t>
            </a:r>
            <a:r>
              <a:rPr lang="en-ZA" dirty="0" err="1" smtClean="0"/>
              <a:t>stadig</a:t>
            </a:r>
            <a:r>
              <a:rPr lang="en-ZA" dirty="0" smtClean="0"/>
              <a:t> </a:t>
            </a:r>
            <a:r>
              <a:rPr lang="en-ZA" dirty="0" err="1" smtClean="0"/>
              <a:t>moet</a:t>
            </a:r>
            <a:r>
              <a:rPr lang="en-ZA" dirty="0" smtClean="0"/>
              <a:t> vat. </a:t>
            </a:r>
            <a:r>
              <a:rPr lang="en-ZA" dirty="0" err="1" smtClean="0"/>
              <a:t>Hy</a:t>
            </a:r>
            <a:r>
              <a:rPr lang="en-ZA" dirty="0" smtClean="0"/>
              <a:t> gee ‘n </a:t>
            </a:r>
            <a:r>
              <a:rPr lang="en-ZA" dirty="0" err="1" smtClean="0"/>
              <a:t>rede</a:t>
            </a:r>
            <a:r>
              <a:rPr lang="en-ZA" dirty="0" smtClean="0"/>
              <a:t> </a:t>
            </a:r>
            <a:r>
              <a:rPr lang="en-ZA" dirty="0" err="1" smtClean="0"/>
              <a:t>hoekom</a:t>
            </a:r>
            <a:r>
              <a:rPr lang="en-ZA" dirty="0" smtClean="0"/>
              <a:t> </a:t>
            </a:r>
            <a:r>
              <a:rPr lang="en-ZA" dirty="0" err="1" smtClean="0"/>
              <a:t>hy</a:t>
            </a:r>
            <a:r>
              <a:rPr lang="en-ZA" dirty="0" smtClean="0"/>
              <a:t> dinge </a:t>
            </a:r>
            <a:r>
              <a:rPr lang="en-ZA" dirty="0" err="1" smtClean="0"/>
              <a:t>stadig</a:t>
            </a:r>
            <a:r>
              <a:rPr lang="en-ZA" dirty="0" smtClean="0"/>
              <a:t> </a:t>
            </a:r>
            <a:r>
              <a:rPr lang="en-ZA" dirty="0" err="1" smtClean="0"/>
              <a:t>moet</a:t>
            </a:r>
            <a:r>
              <a:rPr lang="en-ZA" dirty="0" smtClean="0"/>
              <a:t> vat.</a:t>
            </a:r>
          </a:p>
          <a:p>
            <a:r>
              <a:rPr lang="en-ZA" dirty="0" err="1" smtClean="0"/>
              <a:t>Vorige</a:t>
            </a:r>
            <a:r>
              <a:rPr lang="en-ZA" dirty="0" smtClean="0"/>
              <a:t> </a:t>
            </a:r>
            <a:r>
              <a:rPr lang="en-ZA" dirty="0" err="1" smtClean="0"/>
              <a:t>kere</a:t>
            </a:r>
            <a:r>
              <a:rPr lang="en-ZA" dirty="0" smtClean="0"/>
              <a:t> was </a:t>
            </a:r>
            <a:r>
              <a:rPr lang="en-ZA" dirty="0" err="1" smtClean="0"/>
              <a:t>hy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oorhaastig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dit</a:t>
            </a:r>
            <a:r>
              <a:rPr lang="en-ZA" dirty="0" smtClean="0"/>
              <a:t> het dinge/</a:t>
            </a:r>
            <a:r>
              <a:rPr lang="en-ZA" dirty="0" err="1" smtClean="0"/>
              <a:t>verhoudings</a:t>
            </a:r>
            <a:r>
              <a:rPr lang="en-ZA" dirty="0" smtClean="0"/>
              <a:t>  </a:t>
            </a:r>
            <a:r>
              <a:rPr lang="en-ZA" dirty="0" err="1" smtClean="0"/>
              <a:t>opgemors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V</a:t>
            </a:r>
            <a:r>
              <a:rPr lang="en-ZA" u="sng" dirty="0" err="1" smtClean="0"/>
              <a:t>ee</a:t>
            </a:r>
            <a:r>
              <a:rPr lang="en-ZA" dirty="0" err="1" smtClean="0"/>
              <a:t>ls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v</a:t>
            </a:r>
            <a:r>
              <a:rPr lang="en-ZA" u="sng" dirty="0" err="1" smtClean="0"/>
              <a:t>ee</a:t>
            </a:r>
            <a:r>
              <a:rPr lang="en-ZA" dirty="0" err="1" smtClean="0"/>
              <a:t>l</a:t>
            </a:r>
            <a:r>
              <a:rPr lang="en-ZA" dirty="0" smtClean="0"/>
              <a:t> </a:t>
            </a:r>
            <a:r>
              <a:rPr lang="en-ZA" dirty="0" err="1" smtClean="0"/>
              <a:t>k</a:t>
            </a:r>
            <a:r>
              <a:rPr lang="en-ZA" u="sng" dirty="0" err="1" smtClean="0"/>
              <a:t>ee</a:t>
            </a:r>
            <a:r>
              <a:rPr lang="en-ZA" dirty="0" err="1" smtClean="0"/>
              <a:t>r</a:t>
            </a:r>
            <a:r>
              <a:rPr lang="en-ZA" dirty="0" smtClean="0"/>
              <a:t> – </a:t>
            </a:r>
            <a:r>
              <a:rPr lang="en-ZA" dirty="0" err="1" smtClean="0"/>
              <a:t>assonansie</a:t>
            </a:r>
            <a:endParaRPr lang="en-ZA" dirty="0" smtClean="0"/>
          </a:p>
          <a:p>
            <a:r>
              <a:rPr lang="en-ZA" dirty="0" err="1" smtClean="0">
                <a:solidFill>
                  <a:schemeClr val="accent2">
                    <a:lumMod val="75000"/>
                  </a:schemeClr>
                </a:solidFill>
              </a:rPr>
              <a:t>Ondergekry</a:t>
            </a: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ZA" dirty="0" smtClean="0"/>
              <a:t>– </a:t>
            </a:r>
            <a:r>
              <a:rPr lang="en-ZA" dirty="0" err="1" smtClean="0"/>
              <a:t>herhaling</a:t>
            </a:r>
            <a:r>
              <a:rPr lang="en-ZA" dirty="0" smtClean="0"/>
              <a:t> – </a:t>
            </a:r>
            <a:r>
              <a:rPr lang="en-ZA" dirty="0" err="1" smtClean="0"/>
              <a:t>beklemtoning</a:t>
            </a:r>
            <a:endParaRPr lang="en-ZA" dirty="0" smtClean="0"/>
          </a:p>
          <a:p>
            <a:r>
              <a:rPr lang="en-ZA" dirty="0" err="1" smtClean="0">
                <a:solidFill>
                  <a:schemeClr val="accent2">
                    <a:lumMod val="75000"/>
                  </a:schemeClr>
                </a:solidFill>
              </a:rPr>
              <a:t>Ondergekry</a:t>
            </a:r>
            <a:r>
              <a:rPr lang="en-ZA" dirty="0" smtClean="0"/>
              <a:t> – </a:t>
            </a:r>
            <a:r>
              <a:rPr lang="en-ZA" dirty="0" err="1" smtClean="0"/>
              <a:t>alleenplasing</a:t>
            </a:r>
            <a:r>
              <a:rPr lang="en-ZA" dirty="0" smtClean="0"/>
              <a:t> - </a:t>
            </a:r>
            <a:r>
              <a:rPr lang="en-ZA" dirty="0" err="1" smtClean="0"/>
              <a:t>beklemtoning</a:t>
            </a:r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37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			STROFE 2:</a:t>
            </a:r>
            <a:br>
              <a:rPr lang="en-ZA" dirty="0" smtClean="0"/>
            </a:br>
            <a:r>
              <a:rPr lang="en-ZA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ZA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ZA" sz="3600" dirty="0" smtClean="0">
                <a:solidFill>
                  <a:schemeClr val="accent2">
                    <a:lumMod val="50000"/>
                  </a:schemeClr>
                </a:solidFill>
              </a:rPr>
              <a:t>7  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Ek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wil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my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tyd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vat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hierdie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keer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ZA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8  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ek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moet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my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tyd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vat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hierdie</a:t>
            </a:r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600" dirty="0" err="1">
                <a:solidFill>
                  <a:schemeClr val="accent2">
                    <a:lumMod val="50000"/>
                  </a:schemeClr>
                </a:solidFill>
              </a:rPr>
              <a:t>keer</a:t>
            </a:r>
            <a:r>
              <a:rPr lang="en-ZA" sz="3100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ZA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ZA" dirty="0">
                <a:solidFill>
                  <a:schemeClr val="bg2">
                    <a:lumMod val="50000"/>
                  </a:schemeClr>
                </a:solidFill>
              </a:rPr>
            </a:br>
            <a:endParaRPr lang="en-ZA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r>
              <a:rPr lang="en-ZA" dirty="0" err="1" smtClean="0"/>
              <a:t>Herhaling</a:t>
            </a:r>
            <a:r>
              <a:rPr lang="en-ZA" dirty="0" smtClean="0"/>
              <a:t> van </a:t>
            </a:r>
            <a:r>
              <a:rPr lang="en-ZA" dirty="0" err="1" smtClean="0"/>
              <a:t>strofe</a:t>
            </a:r>
            <a:r>
              <a:rPr lang="en-ZA" dirty="0" smtClean="0"/>
              <a:t> 1 </a:t>
            </a:r>
          </a:p>
          <a:p>
            <a:r>
              <a:rPr lang="en-ZA" dirty="0" err="1" smtClean="0"/>
              <a:t>Sluit</a:t>
            </a:r>
            <a:r>
              <a:rPr lang="en-ZA" dirty="0" smtClean="0"/>
              <a:t> </a:t>
            </a:r>
            <a:r>
              <a:rPr lang="en-ZA" dirty="0" err="1" smtClean="0"/>
              <a:t>aan</a:t>
            </a:r>
            <a:r>
              <a:rPr lang="en-ZA" dirty="0" smtClean="0"/>
              <a:t> by </a:t>
            </a:r>
            <a:r>
              <a:rPr lang="en-ZA" dirty="0" err="1" smtClean="0"/>
              <a:t>strofe</a:t>
            </a:r>
            <a:r>
              <a:rPr lang="en-ZA" dirty="0" smtClean="0"/>
              <a:t>  1</a:t>
            </a:r>
          </a:p>
          <a:p>
            <a:r>
              <a:rPr lang="en-ZA" dirty="0" err="1" smtClean="0"/>
              <a:t>Beklemtoon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hy</a:t>
            </a:r>
            <a:r>
              <a:rPr lang="en-ZA" dirty="0" smtClean="0"/>
              <a:t> dinge </a:t>
            </a:r>
            <a:r>
              <a:rPr lang="en-ZA" dirty="0" err="1" smtClean="0"/>
              <a:t>stadig</a:t>
            </a:r>
            <a:r>
              <a:rPr lang="en-ZA" dirty="0" smtClean="0"/>
              <a:t> </a:t>
            </a:r>
            <a:r>
              <a:rPr lang="en-ZA" dirty="0" err="1" smtClean="0"/>
              <a:t>wil</a:t>
            </a:r>
            <a:r>
              <a:rPr lang="en-ZA" dirty="0" smtClean="0"/>
              <a:t> </a:t>
            </a:r>
            <a:r>
              <a:rPr lang="en-ZA" dirty="0" err="1" smtClean="0"/>
              <a:t>neem</a:t>
            </a:r>
            <a:r>
              <a:rPr lang="en-ZA" dirty="0" smtClean="0"/>
              <a:t>. </a:t>
            </a:r>
            <a:r>
              <a:rPr lang="en-ZA" dirty="0" err="1" smtClean="0"/>
              <a:t>Hy</a:t>
            </a:r>
            <a:r>
              <a:rPr lang="en-ZA" dirty="0" smtClean="0"/>
              <a:t> </a:t>
            </a:r>
            <a:r>
              <a:rPr lang="en-ZA" dirty="0" err="1" smtClean="0"/>
              <a:t>wil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oorhaastig</a:t>
            </a:r>
            <a:r>
              <a:rPr lang="en-ZA" dirty="0" smtClean="0"/>
              <a:t> </a:t>
            </a:r>
            <a:r>
              <a:rPr lang="en-ZA" dirty="0" err="1" smtClean="0"/>
              <a:t>wees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70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pPr algn="l"/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9  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Ek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sien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die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blou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jou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deur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die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bietjie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jou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oë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en-ZA" sz="3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10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Ek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weet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daar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is dinge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wat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jou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ook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nog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pla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ZA" sz="3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11 dinge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wat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jou</a:t>
            </a:r>
            <a:r>
              <a:rPr lang="en-ZA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sz="3100" dirty="0" err="1">
                <a:solidFill>
                  <a:schemeClr val="accent2">
                    <a:lumMod val="50000"/>
                  </a:schemeClr>
                </a:solidFill>
              </a:rPr>
              <a:t>terughou</a:t>
            </a:r>
            <a:r>
              <a:rPr lang="en-ZA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960440"/>
          </a:xfrm>
        </p:spPr>
        <p:txBody>
          <a:bodyPr>
            <a:normAutofit/>
          </a:bodyPr>
          <a:lstStyle/>
          <a:p>
            <a:r>
              <a:rPr lang="en-ZA" dirty="0" err="1" smtClean="0"/>
              <a:t>Blou</a:t>
            </a:r>
            <a:r>
              <a:rPr lang="en-ZA" dirty="0" smtClean="0"/>
              <a:t> het </a:t>
            </a:r>
            <a:r>
              <a:rPr lang="en-ZA" dirty="0" err="1" smtClean="0"/>
              <a:t>hier</a:t>
            </a:r>
            <a:r>
              <a:rPr lang="en-ZA" dirty="0" smtClean="0"/>
              <a:t> </a:t>
            </a:r>
            <a:r>
              <a:rPr lang="en-ZA" dirty="0" err="1" smtClean="0"/>
              <a:t>dubbele</a:t>
            </a:r>
            <a:r>
              <a:rPr lang="en-ZA" dirty="0" smtClean="0"/>
              <a:t> </a:t>
            </a:r>
            <a:r>
              <a:rPr lang="en-ZA" dirty="0" err="1" smtClean="0"/>
              <a:t>betekenis</a:t>
            </a:r>
            <a:r>
              <a:rPr lang="en-ZA" dirty="0"/>
              <a:t>:</a:t>
            </a:r>
            <a:endParaRPr lang="en-ZA" dirty="0" smtClean="0"/>
          </a:p>
          <a:p>
            <a:pPr lvl="1"/>
            <a:r>
              <a:rPr lang="en-ZA" dirty="0" err="1" smtClean="0"/>
              <a:t>Blou</a:t>
            </a:r>
            <a:r>
              <a:rPr lang="en-ZA" dirty="0" smtClean="0"/>
              <a:t> van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oë</a:t>
            </a:r>
            <a:endParaRPr lang="en-ZA" dirty="0" smtClean="0"/>
          </a:p>
          <a:p>
            <a:pPr lvl="1"/>
            <a:r>
              <a:rPr lang="en-ZA" dirty="0" smtClean="0"/>
              <a:t>“</a:t>
            </a:r>
            <a:r>
              <a:rPr lang="en-ZA" dirty="0" err="1" smtClean="0"/>
              <a:t>blou</a:t>
            </a:r>
            <a:r>
              <a:rPr lang="en-ZA" dirty="0" smtClean="0"/>
              <a:t>” dui op </a:t>
            </a:r>
            <a:r>
              <a:rPr lang="en-ZA" dirty="0" err="1" smtClean="0"/>
              <a:t>negatiewe</a:t>
            </a:r>
            <a:r>
              <a:rPr lang="en-ZA" dirty="0" smtClean="0"/>
              <a:t> dinge/</a:t>
            </a:r>
            <a:r>
              <a:rPr lang="en-ZA" dirty="0" err="1" smtClean="0"/>
              <a:t>neerslagtigheid</a:t>
            </a:r>
            <a:endParaRPr lang="en-ZA" dirty="0" smtClean="0"/>
          </a:p>
          <a:p>
            <a:r>
              <a:rPr lang="en-ZA" dirty="0" err="1" smtClean="0"/>
              <a:t>Sy</a:t>
            </a:r>
            <a:r>
              <a:rPr lang="en-ZA" dirty="0" smtClean="0"/>
              <a:t> is nog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gereed</a:t>
            </a:r>
            <a:r>
              <a:rPr lang="en-ZA" dirty="0" smtClean="0"/>
              <a:t> </a:t>
            </a:r>
            <a:r>
              <a:rPr lang="en-ZA" dirty="0" err="1" smtClean="0"/>
              <a:t>vir</a:t>
            </a:r>
            <a:r>
              <a:rPr lang="en-ZA" dirty="0" smtClean="0"/>
              <a:t> </a:t>
            </a:r>
            <a:r>
              <a:rPr lang="en-ZA" dirty="0" err="1" smtClean="0"/>
              <a:t>verhouding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Aanduidings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ook</a:t>
            </a:r>
            <a:r>
              <a:rPr lang="en-ZA" dirty="0" smtClean="0"/>
              <a:t> </a:t>
            </a:r>
            <a:r>
              <a:rPr lang="en-ZA" dirty="0" err="1" smtClean="0"/>
              <a:t>moontlik</a:t>
            </a:r>
            <a:r>
              <a:rPr lang="en-ZA" dirty="0" smtClean="0"/>
              <a:t> </a:t>
            </a:r>
            <a:r>
              <a:rPr lang="en-ZA" dirty="0" err="1" smtClean="0"/>
              <a:t>uit</a:t>
            </a:r>
            <a:r>
              <a:rPr lang="en-ZA" dirty="0" smtClean="0"/>
              <a:t> ‘n </a:t>
            </a:r>
            <a:r>
              <a:rPr lang="en-ZA" dirty="0" err="1" smtClean="0"/>
              <a:t>gebroke</a:t>
            </a:r>
            <a:r>
              <a:rPr lang="en-ZA" dirty="0" smtClean="0"/>
              <a:t> </a:t>
            </a:r>
            <a:r>
              <a:rPr lang="en-ZA" dirty="0" err="1" smtClean="0"/>
              <a:t>verhouding</a:t>
            </a:r>
            <a:r>
              <a:rPr lang="en-ZA" dirty="0" smtClean="0"/>
              <a:t> </a:t>
            </a:r>
            <a:r>
              <a:rPr lang="en-ZA" dirty="0" err="1" smtClean="0"/>
              <a:t>kom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dit</a:t>
            </a:r>
            <a:r>
              <a:rPr lang="en-ZA" dirty="0" smtClean="0"/>
              <a:t> nog </a:t>
            </a:r>
            <a:r>
              <a:rPr lang="en-ZA" dirty="0" err="1" smtClean="0"/>
              <a:t>moet</a:t>
            </a:r>
            <a:r>
              <a:rPr lang="en-ZA" dirty="0" smtClean="0"/>
              <a:t> </a:t>
            </a:r>
            <a:r>
              <a:rPr lang="en-ZA" dirty="0" err="1" smtClean="0"/>
              <a:t>verwerk</a:t>
            </a:r>
            <a:r>
              <a:rPr lang="en-ZA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204864"/>
            <a:ext cx="2857500" cy="16002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alpha val="40000"/>
              </a:schemeClr>
            </a:glow>
            <a:reflection blurRad="6350" stA="50000" endA="275" endPos="40000" dist="1016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430</Words>
  <Application>Microsoft Office PowerPoint</Application>
  <PresentationFormat>On-screen Show (4:3)</PresentationFormat>
  <Paragraphs>61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Rondom My</vt:lpstr>
      <vt:lpstr>PowerPoint Presentation</vt:lpstr>
      <vt:lpstr>Woordverklarings:</vt:lpstr>
      <vt:lpstr>Rondom my</vt:lpstr>
      <vt:lpstr>  STROFE 1 1   Ek wil my tyd vat hierdie keer      2   ek moet my tyd vat hierdie keer </vt:lpstr>
      <vt:lpstr> 3   want die haastigheid in my 4   het my al veels te veel keer 5   ondergekry 6   my ondergekry. </vt:lpstr>
      <vt:lpstr>    STROFE 2:  7   Ek wil my tyd vat hierdie keer 8   ek moet my tyd vat hierdie keer. </vt:lpstr>
      <vt:lpstr>9   Ek sien die blou in jou deur die bietjie in jou oë. 10 Ek weet daar is dinge wat jou ook nog pla 11 dinge wat jou terughou.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Rondom My</dc:title>
  <dc:creator>CRONJE-E</dc:creator>
  <cp:lastModifiedBy>Ettie Cronje</cp:lastModifiedBy>
  <cp:revision>44</cp:revision>
  <dcterms:created xsi:type="dcterms:W3CDTF">2017-04-01T17:43:42Z</dcterms:created>
  <dcterms:modified xsi:type="dcterms:W3CDTF">2017-05-18T16:11:26Z</dcterms:modified>
</cp:coreProperties>
</file>