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9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81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57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008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20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550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5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03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98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3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92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595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9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f.wikipedia.org/wiki/Drama" TargetMode="External"/><Relationship Id="rId3" Type="http://schemas.openxmlformats.org/officeDocument/2006/relationships/hyperlink" Target="https://af.wikipedia.org/w/index.php?title=Lier_(musiekinstrument)&amp;action=edit&amp;redlink=1" TargetMode="External"/><Relationship Id="rId7" Type="http://schemas.openxmlformats.org/officeDocument/2006/relationships/hyperlink" Target="https://af.wikipedia.org/w/index.php?title=Metrum&amp;action=edit&amp;redlink=1" TargetMode="External"/><Relationship Id="rId2" Type="http://schemas.openxmlformats.org/officeDocument/2006/relationships/hyperlink" Target="https://af.wikipedia.org/wiki/Grie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.wikipedia.org/wiki/Musiek" TargetMode="External"/><Relationship Id="rId5" Type="http://schemas.openxmlformats.org/officeDocument/2006/relationships/hyperlink" Target="https://af.wikipedia.org/wiki/Po%C3%ABsie" TargetMode="External"/><Relationship Id="rId4" Type="http://schemas.openxmlformats.org/officeDocument/2006/relationships/hyperlink" Target="https://af.wikipedia.org/wiki/Letterkunde" TargetMode="External"/><Relationship Id="rId9" Type="http://schemas.openxmlformats.org/officeDocument/2006/relationships/hyperlink" Target="https://af.wikipedia.org/wiki/Epie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			STROFE 2:</a:t>
            </a:r>
            <a:br>
              <a:rPr lang="en-ZA" dirty="0" smtClean="0"/>
            </a:br>
            <a:r>
              <a:rPr lang="en-Z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  <a:t>7  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my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hierdie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keer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8  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moet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my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hierdie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keer</a:t>
            </a:r>
            <a:r>
              <a:rPr lang="en-ZA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dirty="0">
                <a:solidFill>
                  <a:schemeClr val="bg2">
                    <a:lumMod val="50000"/>
                  </a:schemeClr>
                </a:solidFill>
              </a:rPr>
            </a:br>
            <a:endParaRPr lang="en-ZA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en-ZA" dirty="0" err="1" smtClean="0"/>
              <a:t>Herhaling</a:t>
            </a:r>
            <a:r>
              <a:rPr lang="en-ZA" dirty="0" smtClean="0"/>
              <a:t> van </a:t>
            </a:r>
            <a:r>
              <a:rPr lang="en-ZA" dirty="0" err="1" smtClean="0"/>
              <a:t>strofe</a:t>
            </a:r>
            <a:r>
              <a:rPr lang="en-ZA" dirty="0" smtClean="0"/>
              <a:t> 1 </a:t>
            </a:r>
          </a:p>
          <a:p>
            <a:r>
              <a:rPr lang="en-ZA" dirty="0" err="1" smtClean="0"/>
              <a:t>Sluit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by </a:t>
            </a:r>
            <a:r>
              <a:rPr lang="en-ZA" dirty="0" err="1" smtClean="0"/>
              <a:t>strofe</a:t>
            </a:r>
            <a:r>
              <a:rPr lang="en-ZA" dirty="0" smtClean="0"/>
              <a:t>  1</a:t>
            </a:r>
          </a:p>
          <a:p>
            <a:r>
              <a:rPr lang="en-ZA" dirty="0" err="1" smtClean="0"/>
              <a:t>Beklemtoon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dinge </a:t>
            </a:r>
            <a:r>
              <a:rPr lang="en-ZA" dirty="0" err="1" smtClean="0"/>
              <a:t>stadig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neem</a:t>
            </a:r>
            <a:r>
              <a:rPr lang="en-ZA" dirty="0" smtClean="0"/>
              <a:t>.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oorhaastig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70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9  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sien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die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blou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deur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die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bietjie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oë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ZA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weet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daar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is dinge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wat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ook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nog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pla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11 dinge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wat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terughou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>
            <a:normAutofit/>
          </a:bodyPr>
          <a:lstStyle/>
          <a:p>
            <a:r>
              <a:rPr lang="en-ZA" dirty="0" err="1" smtClean="0"/>
              <a:t>Blou</a:t>
            </a:r>
            <a:r>
              <a:rPr lang="en-ZA" dirty="0" smtClean="0"/>
              <a:t> het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dubbele</a:t>
            </a:r>
            <a:r>
              <a:rPr lang="en-ZA" dirty="0" smtClean="0"/>
              <a:t> </a:t>
            </a:r>
            <a:r>
              <a:rPr lang="en-ZA" dirty="0" err="1" smtClean="0"/>
              <a:t>betekenis</a:t>
            </a:r>
            <a:r>
              <a:rPr lang="en-ZA" dirty="0"/>
              <a:t>:</a:t>
            </a:r>
            <a:endParaRPr lang="en-ZA" dirty="0" smtClean="0"/>
          </a:p>
          <a:p>
            <a:pPr lvl="1"/>
            <a:r>
              <a:rPr lang="en-ZA" dirty="0" err="1" smtClean="0"/>
              <a:t>Blou</a:t>
            </a:r>
            <a:r>
              <a:rPr lang="en-ZA" dirty="0" smtClean="0"/>
              <a:t>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oë</a:t>
            </a:r>
            <a:endParaRPr lang="en-ZA" dirty="0" smtClean="0"/>
          </a:p>
          <a:p>
            <a:pPr lvl="1"/>
            <a:r>
              <a:rPr lang="en-ZA" dirty="0" smtClean="0"/>
              <a:t>“</a:t>
            </a:r>
            <a:r>
              <a:rPr lang="en-ZA" dirty="0" err="1" smtClean="0"/>
              <a:t>blou</a:t>
            </a:r>
            <a:r>
              <a:rPr lang="en-ZA" dirty="0" smtClean="0"/>
              <a:t>” dui op </a:t>
            </a:r>
            <a:r>
              <a:rPr lang="en-ZA" dirty="0" err="1" smtClean="0"/>
              <a:t>negatiewe</a:t>
            </a:r>
            <a:r>
              <a:rPr lang="en-ZA" dirty="0" smtClean="0"/>
              <a:t> dinge/</a:t>
            </a:r>
            <a:r>
              <a:rPr lang="en-ZA" dirty="0" err="1" smtClean="0"/>
              <a:t>neerslagtigheid</a:t>
            </a:r>
            <a:endParaRPr lang="en-ZA" dirty="0" smtClean="0"/>
          </a:p>
          <a:p>
            <a:r>
              <a:rPr lang="en-ZA" dirty="0" err="1" smtClean="0"/>
              <a:t>Sy</a:t>
            </a:r>
            <a:r>
              <a:rPr lang="en-ZA" dirty="0" smtClean="0"/>
              <a:t> is nog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gereed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verhouding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Aanduidings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moontlik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‘n </a:t>
            </a:r>
            <a:r>
              <a:rPr lang="en-ZA" dirty="0" err="1" smtClean="0"/>
              <a:t>gebroke</a:t>
            </a:r>
            <a:r>
              <a:rPr lang="en-ZA" dirty="0" smtClean="0"/>
              <a:t> </a:t>
            </a:r>
            <a:r>
              <a:rPr lang="en-ZA" dirty="0" err="1" smtClean="0"/>
              <a:t>verhouding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nog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verwerk</a:t>
            </a:r>
            <a:r>
              <a:rPr lang="en-ZA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04864"/>
            <a:ext cx="2857500" cy="16002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alpha val="40000"/>
              </a:schemeClr>
            </a:glow>
            <a:reflection blurRad="6350" stA="50000" endA="275" endPos="40000" dist="1016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  <a:t>12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wys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my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is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graag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 smtClean="0">
                <a:solidFill>
                  <a:schemeClr val="accent2">
                    <a:lumMod val="50000"/>
                  </a:schemeClr>
                </a:solidFill>
              </a:rPr>
              <a:t>wees</a:t>
            </a:r>
            <a: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  <a:t>13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wees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net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wees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net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Die </a:t>
            </a:r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persoon</a:t>
            </a:r>
            <a:r>
              <a:rPr lang="en-ZA" dirty="0" smtClean="0"/>
              <a:t> </a:t>
            </a:r>
            <a:r>
              <a:rPr lang="en-ZA" dirty="0" err="1" smtClean="0"/>
              <a:t>toelaat</a:t>
            </a:r>
            <a:r>
              <a:rPr lang="en-ZA" dirty="0" smtClean="0"/>
              <a:t> om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groei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Die </a:t>
            </a:r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persoon</a:t>
            </a:r>
            <a:r>
              <a:rPr lang="en-ZA" dirty="0" smtClean="0"/>
              <a:t> </a:t>
            </a:r>
            <a:r>
              <a:rPr lang="en-ZA" dirty="0" err="1" smtClean="0"/>
              <a:t>toelaat</a:t>
            </a:r>
            <a:r>
              <a:rPr lang="en-ZA" dirty="0" smtClean="0"/>
              <a:t> om </a:t>
            </a:r>
            <a:r>
              <a:rPr lang="en-ZA" dirty="0" err="1" smtClean="0"/>
              <a:t>homself</a:t>
            </a:r>
            <a:r>
              <a:rPr lang="en-ZA" dirty="0" smtClean="0"/>
              <a:t>/</a:t>
            </a:r>
            <a:r>
              <a:rPr lang="en-ZA" dirty="0" err="1" smtClean="0"/>
              <a:t>haarself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kry</a:t>
            </a:r>
            <a:r>
              <a:rPr lang="en-ZA" dirty="0" smtClean="0"/>
              <a:t> </a:t>
            </a:r>
            <a:r>
              <a:rPr lang="en-ZA" dirty="0" err="1" smtClean="0"/>
              <a:t>herhaling</a:t>
            </a:r>
            <a:r>
              <a:rPr lang="en-ZA" dirty="0" smtClean="0"/>
              <a:t> in </a:t>
            </a:r>
            <a:r>
              <a:rPr lang="en-ZA" dirty="0" err="1" smtClean="0"/>
              <a:t>versreël</a:t>
            </a:r>
            <a:r>
              <a:rPr lang="en-ZA" dirty="0" smtClean="0"/>
              <a:t> 13.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38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>			</a:t>
            </a:r>
            <a:br>
              <a:rPr lang="en-ZA" dirty="0" smtClean="0"/>
            </a:br>
            <a:r>
              <a:rPr lang="en-ZA" dirty="0"/>
              <a:t>	</a:t>
            </a:r>
            <a:r>
              <a:rPr lang="en-ZA" dirty="0" smtClean="0"/>
              <a:t>		STROFE 3</a:t>
            </a:r>
            <a:br>
              <a:rPr lang="en-ZA" dirty="0" smtClean="0"/>
            </a:b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14 As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hierdie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keer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‘n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rukkie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by my</a:t>
            </a:r>
            <a:br>
              <a:rPr lang="en-ZA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16 As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9" name="Picture 5" descr="C:\Users\CRONJE-E\Pictures\Analog_clock_animation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0"/>
            <a:ext cx="2376264" cy="23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nou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</a:t>
            </a:r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vat </a:t>
            </a:r>
            <a:r>
              <a:rPr lang="en-ZA" dirty="0" err="1" smtClean="0"/>
              <a:t>nie</a:t>
            </a:r>
            <a:r>
              <a:rPr lang="en-ZA" dirty="0" smtClean="0"/>
              <a:t>; Dinge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hoe </a:t>
            </a:r>
            <a:r>
              <a:rPr lang="en-ZA" dirty="0" err="1" smtClean="0"/>
              <a:t>hy</a:t>
            </a:r>
            <a:r>
              <a:rPr lang="en-ZA" dirty="0" smtClean="0"/>
              <a:t> dinge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hê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, maar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geliefde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om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behoeftes</a:t>
            </a:r>
            <a:r>
              <a:rPr lang="en-ZA" dirty="0" smtClean="0"/>
              <a:t>.</a:t>
            </a:r>
          </a:p>
          <a:p>
            <a:r>
              <a:rPr lang="en-ZA" dirty="0" smtClean="0"/>
              <a:t>Gee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vryheid</a:t>
            </a:r>
            <a:r>
              <a:rPr lang="en-ZA" dirty="0" smtClean="0"/>
              <a:t>; </a:t>
            </a:r>
          </a:p>
          <a:p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graag</a:t>
            </a:r>
            <a:r>
              <a:rPr lang="en-ZA" dirty="0" smtClean="0"/>
              <a:t> </a:t>
            </a:r>
            <a:r>
              <a:rPr lang="en-ZA" dirty="0" err="1" smtClean="0"/>
              <a:t>rondom</a:t>
            </a:r>
            <a:r>
              <a:rPr lang="en-ZA" dirty="0" smtClean="0"/>
              <a:t> </a:t>
            </a:r>
            <a:r>
              <a:rPr lang="en-ZA" dirty="0" err="1" smtClean="0"/>
              <a:t>hom</a:t>
            </a:r>
            <a:r>
              <a:rPr lang="en-ZA" dirty="0" smtClean="0"/>
              <a:t> </a:t>
            </a:r>
            <a:r>
              <a:rPr lang="en-ZA" dirty="0" err="1" smtClean="0"/>
              <a:t>hê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Progressie</a:t>
            </a:r>
            <a:r>
              <a:rPr lang="en-ZA" dirty="0" smtClean="0"/>
              <a:t> –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hoe die </a:t>
            </a:r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voel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, maar </a:t>
            </a:r>
            <a:r>
              <a:rPr lang="en-ZA" dirty="0" err="1" smtClean="0"/>
              <a:t>oor</a:t>
            </a:r>
            <a:r>
              <a:rPr lang="en-ZA" dirty="0" smtClean="0"/>
              <a:t> hoe die </a:t>
            </a:r>
            <a:r>
              <a:rPr lang="en-ZA" dirty="0" err="1" smtClean="0"/>
              <a:t>geliefde</a:t>
            </a:r>
            <a:r>
              <a:rPr lang="en-ZA" dirty="0" smtClean="0"/>
              <a:t> </a:t>
            </a:r>
            <a:r>
              <a:rPr lang="en-ZA" dirty="0" err="1" smtClean="0"/>
              <a:t>voel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3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en-ZA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200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wees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hier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rondom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my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18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kom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wees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hier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rondom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my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19 net as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…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20 net as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jy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en-Z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die </a:t>
            </a:r>
            <a:r>
              <a:rPr lang="en-ZA" dirty="0" err="1" smtClean="0"/>
              <a:t>middelpunt</a:t>
            </a:r>
            <a:r>
              <a:rPr lang="en-ZA" dirty="0" smtClean="0"/>
              <a:t>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Dit</a:t>
            </a:r>
            <a:r>
              <a:rPr lang="en-ZA" dirty="0" smtClean="0"/>
              <a:t> hang </a:t>
            </a:r>
            <a:r>
              <a:rPr lang="en-ZA" dirty="0" err="1" smtClean="0"/>
              <a:t>alles</a:t>
            </a:r>
            <a:r>
              <a:rPr lang="en-ZA" dirty="0" smtClean="0"/>
              <a:t> van </a:t>
            </a:r>
            <a:r>
              <a:rPr lang="en-ZA" dirty="0" err="1" smtClean="0"/>
              <a:t>geliefde</a:t>
            </a:r>
            <a:r>
              <a:rPr lang="en-ZA" dirty="0" smtClean="0"/>
              <a:t> </a:t>
            </a:r>
            <a:r>
              <a:rPr lang="en-ZA" dirty="0" err="1" smtClean="0"/>
              <a:t>af</a:t>
            </a:r>
            <a:r>
              <a:rPr lang="en-ZA" dirty="0" smtClean="0"/>
              <a:t> of </a:t>
            </a:r>
            <a:r>
              <a:rPr lang="en-ZA" dirty="0" err="1" smtClean="0"/>
              <a:t>verhouding</a:t>
            </a:r>
            <a:r>
              <a:rPr lang="en-ZA" dirty="0" smtClean="0"/>
              <a:t> </a:t>
            </a:r>
            <a:r>
              <a:rPr lang="en-ZA" dirty="0" err="1" smtClean="0"/>
              <a:t>sal</a:t>
            </a:r>
            <a:r>
              <a:rPr lang="en-ZA" dirty="0" smtClean="0"/>
              <a:t> </a:t>
            </a:r>
            <a:r>
              <a:rPr lang="en-ZA" dirty="0" err="1" smtClean="0"/>
              <a:t>plaasvind</a:t>
            </a:r>
            <a:r>
              <a:rPr lang="en-ZA" dirty="0" smtClean="0"/>
              <a:t>.</a:t>
            </a:r>
          </a:p>
          <a:p>
            <a:r>
              <a:rPr lang="en-ZA" dirty="0" smtClean="0"/>
              <a:t>“net as </a:t>
            </a:r>
            <a:r>
              <a:rPr lang="en-ZA" dirty="0" err="1" smtClean="0"/>
              <a:t>jy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” word </a:t>
            </a:r>
            <a:r>
              <a:rPr lang="en-ZA" dirty="0" err="1" smtClean="0"/>
              <a:t>herhaal</a:t>
            </a:r>
            <a:r>
              <a:rPr lang="en-ZA" dirty="0" smtClean="0"/>
              <a:t> – </a:t>
            </a:r>
            <a:r>
              <a:rPr lang="en-ZA" dirty="0" err="1" smtClean="0"/>
              <a:t>herhaling</a:t>
            </a:r>
            <a:r>
              <a:rPr lang="en-ZA" dirty="0" smtClean="0"/>
              <a:t> – </a:t>
            </a:r>
            <a:r>
              <a:rPr lang="en-ZA" dirty="0" err="1" smtClean="0"/>
              <a:t>beklemtoning</a:t>
            </a:r>
            <a:endParaRPr lang="en-ZA" dirty="0" smtClean="0"/>
          </a:p>
          <a:p>
            <a:r>
              <a:rPr lang="en-ZA" dirty="0" smtClean="0"/>
              <a:t>…. ,In </a:t>
            </a:r>
            <a:r>
              <a:rPr lang="en-ZA" dirty="0" err="1" smtClean="0"/>
              <a:t>reël</a:t>
            </a:r>
            <a:r>
              <a:rPr lang="en-ZA" dirty="0" smtClean="0"/>
              <a:t> 19,  word </a:t>
            </a:r>
            <a:r>
              <a:rPr lang="en-ZA" dirty="0" err="1" smtClean="0"/>
              <a:t>ellips</a:t>
            </a:r>
            <a:r>
              <a:rPr lang="en-ZA" dirty="0" smtClean="0"/>
              <a:t> </a:t>
            </a:r>
            <a:r>
              <a:rPr lang="en-ZA" dirty="0" err="1" smtClean="0"/>
              <a:t>genoem</a:t>
            </a:r>
            <a:r>
              <a:rPr lang="en-ZA" dirty="0" smtClean="0"/>
              <a:t>.</a:t>
            </a:r>
            <a:endParaRPr lang="en-ZA" dirty="0"/>
          </a:p>
          <a:p>
            <a:r>
              <a:rPr lang="en-ZA" dirty="0" err="1" smtClean="0"/>
              <a:t>Ellips</a:t>
            </a:r>
            <a:r>
              <a:rPr lang="en-ZA" dirty="0" smtClean="0"/>
              <a:t> - Dui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geliefde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keuse</a:t>
            </a:r>
            <a:r>
              <a:rPr lang="en-ZA" dirty="0" smtClean="0"/>
              <a:t> is.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29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Liriek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Liriek</a:t>
            </a:r>
            <a:r>
              <a:rPr lang="nl-NL" dirty="0"/>
              <a:t> (</a:t>
            </a:r>
            <a:r>
              <a:rPr lang="nl-NL" u="sng" dirty="0">
                <a:hlinkClick r:id="rId2" tooltip="Grieks"/>
              </a:rPr>
              <a:t>Grieks</a:t>
            </a:r>
            <a:r>
              <a:rPr lang="nl-NL" dirty="0"/>
              <a:t> λύρα (lura, "</a:t>
            </a:r>
            <a:r>
              <a:rPr lang="nl-NL" dirty="0">
                <a:hlinkClick r:id="rId3" tooltip="Lier (musiekinstrument) (bladsy bestaan nie)"/>
              </a:rPr>
              <a:t>lier</a:t>
            </a:r>
            <a:r>
              <a:rPr lang="nl-NL" dirty="0"/>
              <a:t>") is volgens die </a:t>
            </a:r>
            <a:r>
              <a:rPr lang="nl-NL" dirty="0">
                <a:hlinkClick r:id="rId4" tooltip="Letterkunde"/>
              </a:rPr>
              <a:t>letterkunde</a:t>
            </a:r>
            <a:r>
              <a:rPr lang="nl-NL" dirty="0"/>
              <a:t> die versamelnaam vir tekste, meestal </a:t>
            </a:r>
            <a:r>
              <a:rPr lang="nl-NL" dirty="0">
                <a:hlinkClick r:id="rId5" tooltip="Poësie"/>
              </a:rPr>
              <a:t>poësie</a:t>
            </a:r>
            <a:r>
              <a:rPr lang="nl-NL" dirty="0"/>
              <a:t>, waarin daar uiting gegee word aan ŉ subjektiewe persoonlike gevoelservaring deur dikwels gebruik te maak van ŉ </a:t>
            </a:r>
            <a:r>
              <a:rPr lang="nl-NL" dirty="0">
                <a:hlinkClick r:id="rId6" tooltip="Musiek"/>
              </a:rPr>
              <a:t>musikale</a:t>
            </a:r>
            <a:r>
              <a:rPr lang="nl-NL" dirty="0"/>
              <a:t> of </a:t>
            </a:r>
            <a:r>
              <a:rPr lang="nl-NL" dirty="0">
                <a:hlinkClick r:id="rId7" tooltip="Metrum (bladsy bestaan nie)"/>
              </a:rPr>
              <a:t>ritmiese</a:t>
            </a:r>
            <a:r>
              <a:rPr lang="nl-NL" dirty="0"/>
              <a:t> ondertoon. Dit word onderskei van </a:t>
            </a:r>
            <a:r>
              <a:rPr lang="nl-NL" dirty="0">
                <a:hlinkClick r:id="rId8" tooltip="Drama"/>
              </a:rPr>
              <a:t>drama</a:t>
            </a:r>
            <a:r>
              <a:rPr lang="nl-NL" dirty="0"/>
              <a:t> en </a:t>
            </a:r>
            <a:r>
              <a:rPr lang="nl-NL" dirty="0">
                <a:hlinkClick r:id="rId9" tooltip="Epiek"/>
              </a:rPr>
              <a:t>epiek</a:t>
            </a:r>
            <a:r>
              <a:rPr lang="nl-NL" dirty="0"/>
              <a:t> in dat daar in suiwer liriek slegs ŉ ongeïdentifiseerde spreker of verteller aan die woord is en geen karakters of gebeure nie</a:t>
            </a:r>
            <a:r>
              <a:rPr lang="nl-NL" dirty="0" smtClean="0"/>
              <a:t>.(Wikipedia aanhaling)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26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LIRIEK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my” is ’n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liriek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tipiese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kenmerke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liriek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by “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my”: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klankryk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’n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Bepaalde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stemming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heers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(In “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my” word ’n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romantiese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stemming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geskep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 ’n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uiting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innerlike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lewe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kunstenaar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belangrikste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uitvloeisels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liriek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is die lied. “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my” is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natuurlik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’n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liefdeslied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42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Bronne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err="1" smtClean="0"/>
              <a:t>Vlymskerp</a:t>
            </a:r>
            <a:r>
              <a:rPr lang="en-ZA" dirty="0" smtClean="0"/>
              <a:t>: </a:t>
            </a:r>
            <a:r>
              <a:rPr lang="en-ZA" dirty="0" err="1" smtClean="0"/>
              <a:t>Saamgestel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A </a:t>
            </a:r>
            <a:r>
              <a:rPr lang="en-ZA" dirty="0" err="1" smtClean="0"/>
              <a:t>Vermaak,M</a:t>
            </a:r>
            <a:r>
              <a:rPr lang="en-ZA" dirty="0" smtClean="0"/>
              <a:t> </a:t>
            </a:r>
            <a:r>
              <a:rPr lang="en-ZA" dirty="0" err="1" smtClean="0"/>
              <a:t>Nel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M </a:t>
            </a:r>
            <a:r>
              <a:rPr lang="en-ZA" dirty="0" err="1" smtClean="0"/>
              <a:t>Smit</a:t>
            </a:r>
            <a:endParaRPr lang="en-ZA" dirty="0" smtClean="0"/>
          </a:p>
          <a:p>
            <a:r>
              <a:rPr lang="en-ZA" dirty="0" err="1" smtClean="0"/>
              <a:t>Gedigte</a:t>
            </a:r>
            <a:r>
              <a:rPr lang="en-ZA" dirty="0" smtClean="0"/>
              <a:t> </a:t>
            </a:r>
            <a:r>
              <a:rPr lang="en-ZA" dirty="0" err="1" smtClean="0"/>
              <a:t>werkboek</a:t>
            </a:r>
            <a:r>
              <a:rPr lang="en-ZA" dirty="0" smtClean="0"/>
              <a:t>: J. Anthony </a:t>
            </a:r>
          </a:p>
          <a:p>
            <a:r>
              <a:rPr lang="en-ZA" dirty="0" err="1" smtClean="0"/>
              <a:t>Trippel</a:t>
            </a:r>
            <a:r>
              <a:rPr lang="en-ZA" dirty="0" smtClean="0"/>
              <a:t> H </a:t>
            </a:r>
            <a:r>
              <a:rPr lang="en-ZA" dirty="0" err="1" smtClean="0"/>
              <a:t>Hulpbronne</a:t>
            </a:r>
            <a:r>
              <a:rPr lang="en-ZA" dirty="0" smtClean="0"/>
              <a:t>:</a:t>
            </a:r>
          </a:p>
          <a:p>
            <a:r>
              <a:rPr lang="en-ZA" dirty="0" err="1" smtClean="0"/>
              <a:t>Wikepedia</a:t>
            </a:r>
            <a:r>
              <a:rPr lang="en-ZA" dirty="0" smtClean="0"/>
              <a:t>:</a:t>
            </a:r>
          </a:p>
          <a:p>
            <a:r>
              <a:rPr lang="en-ZA" dirty="0" err="1" smtClean="0"/>
              <a:t>Prente</a:t>
            </a:r>
            <a:r>
              <a:rPr lang="en-ZA" dirty="0" smtClean="0"/>
              <a:t> : </a:t>
            </a:r>
            <a:r>
              <a:rPr lang="en-ZA" smtClean="0"/>
              <a:t>Google images</a:t>
            </a:r>
            <a:endParaRPr lang="en-ZA" dirty="0" smtClean="0"/>
          </a:p>
          <a:p>
            <a:endParaRPr lang="en-ZA" dirty="0"/>
          </a:p>
          <a:p>
            <a:r>
              <a:rPr lang="en-ZA" dirty="0" err="1" smtClean="0"/>
              <a:t>Saamgestel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: E </a:t>
            </a:r>
            <a:r>
              <a:rPr lang="en-ZA" dirty="0" err="1" smtClean="0"/>
              <a:t>Cronj</a:t>
            </a:r>
            <a:r>
              <a:rPr lang="en-ZA" dirty="0" err="1"/>
              <a:t>é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8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360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STROFE 2:  7   Ek wil my tyd vat hierdie keer 8   ek moet my tyd vat hierdie keer. </vt:lpstr>
      <vt:lpstr>9   Ek sien die blou in jou deur die bietjie in jou oë. 10 Ek weet daar is dinge wat jou ook nog pla 11 dinge wat jou terughou.</vt:lpstr>
      <vt:lpstr>12 Kom wys my wie jy is en wie jy graag wil wees. 13 Kom wees net jy, kom wees net jy. </vt:lpstr>
      <vt:lpstr>       STROFE 3 14 As jy wil tyd vat hierdie keer 15 kom vat ‘n rukkie hier by my 16 As jy tyd wil vat </vt:lpstr>
      <vt:lpstr> 17 kom wees hier rondom my 18 kom wees hier rondom my 19 net as jy wil … 20 net as jy wil.  </vt:lpstr>
      <vt:lpstr>Liriek</vt:lpstr>
      <vt:lpstr>LIRIEK</vt:lpstr>
      <vt:lpstr>Bronne: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Rondom My</dc:title>
  <dc:creator>CRONJE-E</dc:creator>
  <cp:lastModifiedBy>Ettie Cronje</cp:lastModifiedBy>
  <cp:revision>43</cp:revision>
  <dcterms:created xsi:type="dcterms:W3CDTF">2017-04-01T17:43:42Z</dcterms:created>
  <dcterms:modified xsi:type="dcterms:W3CDTF">2017-05-18T16:11:56Z</dcterms:modified>
</cp:coreProperties>
</file>